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62" r:id="rId3"/>
    <p:sldMasterId id="2147483774" r:id="rId4"/>
  </p:sld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80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877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83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0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954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5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831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2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4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038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16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980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03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47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88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516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93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54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9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80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3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67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699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01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3945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0985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568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470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0011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48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299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060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1629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891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523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545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6898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969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6509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348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2503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402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0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1429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290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196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062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292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44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17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77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7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9CB0E1-20CA-4CA7-9C5B-F45D26C48741}" type="datetimeFigureOut">
              <a:rPr lang="en-ID" smtClean="0"/>
              <a:t>12/07/2021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C5B7E5-8428-4E0B-BF71-21138BC07E5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32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E0E1-6757-4C50-B9DD-5E30666E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52" y="1404731"/>
            <a:ext cx="10630293" cy="2292654"/>
          </a:xfrm>
        </p:spPr>
        <p:txBody>
          <a:bodyPr/>
          <a:lstStyle/>
          <a:p>
            <a:r>
              <a:rPr lang="en-US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Yuk </a:t>
            </a:r>
            <a:r>
              <a:rPr lang="en-US" b="1" dirty="0" err="1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kenalan</a:t>
            </a:r>
            <a:r>
              <a:rPr lang="en-US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dulu</a:t>
            </a:r>
            <a:r>
              <a:rPr lang="en-US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ID" b="1" dirty="0">
              <a:ln w="38100"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E3D80-8FBE-470D-8CF4-7D5C85096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853" y="3009459"/>
            <a:ext cx="10630293" cy="728869"/>
          </a:xfrm>
        </p:spPr>
        <p:txBody>
          <a:bodyPr>
            <a:normAutofit/>
          </a:bodyPr>
          <a:lstStyle/>
          <a:p>
            <a:r>
              <a:rPr lang="en-US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Bersama </a:t>
            </a:r>
            <a:r>
              <a:rPr lang="en-US" sz="28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teman-teman</a:t>
            </a:r>
            <a:r>
              <a:rPr lang="en-US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dan </a:t>
            </a:r>
            <a:r>
              <a:rPr lang="en-US" sz="28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ibu</a:t>
            </a:r>
            <a:r>
              <a:rPr lang="en-US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guru </a:t>
            </a:r>
            <a:r>
              <a:rPr lang="en-US" sz="28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kelas</a:t>
            </a:r>
            <a:r>
              <a:rPr lang="en-US" sz="28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4A</a:t>
            </a:r>
            <a:endParaRPr lang="en-ID" sz="28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681EF-FC3F-4E9A-86D1-FDCF3D69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497" y="3738328"/>
            <a:ext cx="10630293" cy="3160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BE87E-53F1-43F3-8436-08837050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1" b="89796" l="2791" r="96395">
                        <a14:foregroundMark x1="7791" y1="44898" x2="7791" y2="44898"/>
                        <a14:foregroundMark x1="6977" y1="36508" x2="6977" y2="36508"/>
                        <a14:foregroundMark x1="7093" y1="67347" x2="7093" y2="67347"/>
                        <a14:foregroundMark x1="24302" y1="62585" x2="24302" y2="62585"/>
                        <a14:foregroundMark x1="24419" y1="65079" x2="24419" y2="65079"/>
                        <a14:foregroundMark x1="55814" y1="48753" x2="55814" y2="48753"/>
                        <a14:foregroundMark x1="64767" y1="21315" x2="64767" y2="21315"/>
                        <a14:foregroundMark x1="58140" y1="63492" x2="58140" y2="63492"/>
                        <a14:foregroundMark x1="9419" y1="38776" x2="9419" y2="38776"/>
                        <a14:foregroundMark x1="2791" y1="44898" x2="2791" y2="44898"/>
                        <a14:foregroundMark x1="38023" y1="57823" x2="38023" y2="57823"/>
                        <a14:foregroundMark x1="92907" y1="53288" x2="92907" y2="53288"/>
                        <a14:foregroundMark x1="96163" y1="58957" x2="96163" y2="58957"/>
                        <a14:foregroundMark x1="84651" y1="69841" x2="84651" y2="69841"/>
                        <a14:foregroundMark x1="71163" y1="57370" x2="71163" y2="57370"/>
                        <a14:foregroundMark x1="39419" y1="36735" x2="39419" y2="36735"/>
                        <a14:foregroundMark x1="56977" y1="65986" x2="56977" y2="65986"/>
                        <a14:foregroundMark x1="63837" y1="54422" x2="63837" y2="54422"/>
                        <a14:foregroundMark x1="51279" y1="61224" x2="51279" y2="61224"/>
                        <a14:foregroundMark x1="20581" y1="46939" x2="20581" y2="46939"/>
                        <a14:foregroundMark x1="23140" y1="59184" x2="23140" y2="59184"/>
                        <a14:foregroundMark x1="23837" y1="56916" x2="23837" y2="56916"/>
                        <a14:foregroundMark x1="29767" y1="49206" x2="29767" y2="49206"/>
                        <a14:foregroundMark x1="82674" y1="74603" x2="82674" y2="74603"/>
                        <a14:foregroundMark x1="96395" y1="65986" x2="96395" y2="65986"/>
                        <a14:foregroundMark x1="7791" y1="43537" x2="7791" y2="43537"/>
                        <a14:foregroundMark x1="16860" y1="53741" x2="16860" y2="53741"/>
                        <a14:foregroundMark x1="23256" y1="73469" x2="23256" y2="73469"/>
                        <a14:foregroundMark x1="93488" y1="84354" x2="93488" y2="84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70" y="3119672"/>
            <a:ext cx="4808561" cy="25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4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34A9-1F63-4A74-B3EB-7D9E8164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467"/>
            <a:ext cx="3436091" cy="5311921"/>
          </a:xfrm>
        </p:spPr>
        <p:txBody>
          <a:bodyPr anchor="t">
            <a:normAutofit fontScale="90000"/>
          </a:bodyPr>
          <a:lstStyle/>
          <a:p>
            <a:r>
              <a:rPr lang="en-US" dirty="0" err="1"/>
              <a:t>Ttl</a:t>
            </a:r>
            <a:r>
              <a:rPr lang="en-US" dirty="0"/>
              <a:t> : 18-04-1998</a:t>
            </a:r>
            <a:br>
              <a:rPr lang="en-US" dirty="0"/>
            </a:br>
            <a:r>
              <a:rPr lang="en-US" dirty="0" err="1"/>
              <a:t>Umur</a:t>
            </a:r>
            <a:r>
              <a:rPr lang="en-US" dirty="0"/>
              <a:t> : 23 </a:t>
            </a:r>
            <a:r>
              <a:rPr lang="en-US" dirty="0" err="1"/>
              <a:t>tahun</a:t>
            </a:r>
            <a:br>
              <a:rPr lang="en-US" dirty="0"/>
            </a:br>
            <a:r>
              <a:rPr lang="en-US" dirty="0" err="1"/>
              <a:t>Hobi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Membaca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Menonton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Beberes</a:t>
            </a:r>
            <a:r>
              <a:rPr lang="en-US" dirty="0"/>
              <a:t> </a:t>
            </a:r>
            <a:r>
              <a:rPr lang="en-US" dirty="0" err="1"/>
              <a:t>Rumah</a:t>
            </a:r>
            <a:br>
              <a:rPr lang="en-US" dirty="0"/>
            </a:br>
            <a:r>
              <a:rPr lang="en-US" dirty="0"/>
              <a:t>Alamat :</a:t>
            </a:r>
            <a:br>
              <a:rPr lang="en-US" dirty="0"/>
            </a:br>
            <a:r>
              <a:rPr lang="en-US" dirty="0"/>
              <a:t>Jalan </a:t>
            </a:r>
            <a:r>
              <a:rPr lang="en-US" dirty="0" err="1"/>
              <a:t>Putera</a:t>
            </a:r>
            <a:r>
              <a:rPr lang="en-US" dirty="0"/>
              <a:t> II no 34, Jakarta Selatan</a:t>
            </a:r>
            <a:br>
              <a:rPr lang="en-US" dirty="0"/>
            </a:br>
            <a:r>
              <a:rPr lang="en-US" dirty="0" err="1"/>
              <a:t>Kesukaan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Makan</a:t>
            </a:r>
            <a:br>
              <a:rPr lang="en-US" dirty="0"/>
            </a:br>
            <a:r>
              <a:rPr lang="en-US" dirty="0"/>
              <a:t>- Jalan-</a:t>
            </a:r>
            <a:r>
              <a:rPr lang="en-US" dirty="0" err="1"/>
              <a:t>jalan</a:t>
            </a:r>
            <a:br>
              <a:rPr lang="en-US" dirty="0"/>
            </a:b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2EE648-1903-4B10-9A6E-8A062D586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9860"/>
          <a:stretch/>
        </p:blipFill>
        <p:spPr>
          <a:xfrm>
            <a:off x="7540514" y="768467"/>
            <a:ext cx="3869013" cy="531192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09D75A-4A9C-4FD6-B8C0-7D2FBC70EA15}"/>
              </a:ext>
            </a:extLst>
          </p:cNvPr>
          <p:cNvSpPr txBox="1">
            <a:spLocks/>
          </p:cNvSpPr>
          <p:nvPr/>
        </p:nvSpPr>
        <p:spPr>
          <a:xfrm>
            <a:off x="3855620" y="-95535"/>
            <a:ext cx="7553907" cy="1123837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n w="1905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DINDA AINUN NIFAZA</a:t>
            </a:r>
            <a:endParaRPr lang="en-ID" b="1" spc="0" dirty="0">
              <a:ln w="19050">
                <a:solidFill>
                  <a:schemeClr val="bg1">
                    <a:lumMod val="6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F9707-6E87-4671-AEE7-2D5D612ED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/>
          <a:stretch/>
        </p:blipFill>
        <p:spPr>
          <a:xfrm>
            <a:off x="3855620" y="768467"/>
            <a:ext cx="3265365" cy="53119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A6C007-E040-4871-8F72-DC6B1994B4E8}"/>
              </a:ext>
            </a:extLst>
          </p:cNvPr>
          <p:cNvSpPr txBox="1">
            <a:spLocks/>
          </p:cNvSpPr>
          <p:nvPr/>
        </p:nvSpPr>
        <p:spPr>
          <a:xfrm>
            <a:off x="3855620" y="5943911"/>
            <a:ext cx="7553907" cy="1123837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n w="19050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ME ^_^</a:t>
            </a:r>
            <a:endParaRPr lang="en-ID" b="1" spc="0" dirty="0">
              <a:ln w="19050">
                <a:solidFill>
                  <a:schemeClr val="bg1">
                    <a:lumMod val="6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4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19B9B-1100-42FA-991F-BD7D429AA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1" y="505649"/>
            <a:ext cx="11109278" cy="5846701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4B406DF-2548-4987-A6BE-7FAD4E927562}"/>
              </a:ext>
            </a:extLst>
          </p:cNvPr>
          <p:cNvSpPr txBox="1">
            <a:spLocks/>
          </p:cNvSpPr>
          <p:nvPr/>
        </p:nvSpPr>
        <p:spPr>
          <a:xfrm>
            <a:off x="1487606" y="3429001"/>
            <a:ext cx="9275928" cy="26851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dirty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TIME FOR YOU ….</a:t>
            </a:r>
            <a:endParaRPr lang="en-ID" sz="6000" b="1" dirty="0">
              <a:ln w="12700" cmpd="sng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04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9E52-4F3A-402D-AEFA-87D7CD4F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9116"/>
          </a:xfrm>
        </p:spPr>
        <p:txBody>
          <a:bodyPr>
            <a:normAutofit/>
          </a:bodyPr>
          <a:lstStyle/>
          <a:p>
            <a:pPr algn="ctr"/>
            <a:r>
              <a:rPr lang="en-US" sz="72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TATA TERTIB KELAS </a:t>
            </a:r>
            <a:endParaRPr lang="en-ID" sz="72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458A1C-3D14-4FFF-AFD3-CC393FE16FA5}"/>
              </a:ext>
            </a:extLst>
          </p:cNvPr>
          <p:cNvSpPr/>
          <p:nvPr/>
        </p:nvSpPr>
        <p:spPr>
          <a:xfrm>
            <a:off x="387597" y="1841890"/>
            <a:ext cx="3392833" cy="14676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1.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bsen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via WEB dan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Mengirimkan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foto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pembiasaan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pagi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dalam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bentuk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kolase</a:t>
            </a:r>
            <a:r>
              <a:rPr lang="en-ID" dirty="0">
                <a:solidFill>
                  <a:schemeClr val="tx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669EBD-7293-462F-A078-29176D765580}"/>
              </a:ext>
            </a:extLst>
          </p:cNvPr>
          <p:cNvSpPr/>
          <p:nvPr/>
        </p:nvSpPr>
        <p:spPr>
          <a:xfrm>
            <a:off x="4399583" y="1841891"/>
            <a:ext cx="3392833" cy="14676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Mengikuti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zoom meeting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pakaian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rapih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hadir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tepat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893B9D-BA41-43E0-BC26-EA63929095CC}"/>
              </a:ext>
            </a:extLst>
          </p:cNvPr>
          <p:cNvSpPr/>
          <p:nvPr/>
        </p:nvSpPr>
        <p:spPr>
          <a:xfrm>
            <a:off x="8411570" y="1841891"/>
            <a:ext cx="3392833" cy="14676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3.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Menggunakan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bahasa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sopan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maupun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menghubungi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guru.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22573-2958-496B-AD90-3D4FF53C85FF}"/>
              </a:ext>
            </a:extLst>
          </p:cNvPr>
          <p:cNvSpPr/>
          <p:nvPr/>
        </p:nvSpPr>
        <p:spPr>
          <a:xfrm>
            <a:off x="2084012" y="3751213"/>
            <a:ext cx="3392833" cy="14676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4.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Mengerjakan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tugas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jujur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dan tulisan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rapih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mengumpulkan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tugas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tepat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ED8631-3EE7-418A-91AE-246C1ECE3DC0}"/>
              </a:ext>
            </a:extLst>
          </p:cNvPr>
          <p:cNvSpPr/>
          <p:nvPr/>
        </p:nvSpPr>
        <p:spPr>
          <a:xfrm>
            <a:off x="6715154" y="3748483"/>
            <a:ext cx="3392833" cy="146769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5. 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Apabila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berhalangan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mengikuti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belajar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Sakit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Izin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wajib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lapor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wali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kelas</a:t>
            </a:r>
            <a:r>
              <a:rPr lang="en-ID" sz="18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0268D8-7A77-43DF-B95F-C8B9B29A1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209"/>
            <a:ext cx="6096000" cy="511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140E0-9713-4D37-ACC6-16E624AC3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6375779"/>
            <a:ext cx="6096000" cy="511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A94AE7-7453-46F5-A289-D0C620EA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92222" l="10000" r="90000">
                        <a14:foregroundMark x1="53222" y1="92333" x2="53222" y2="92333"/>
                        <a14:foregroundMark x1="49444" y1="9000" x2="49444" y2="9000"/>
                        <a14:foregroundMark x1="53444" y1="28889" x2="53444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79" y="3209270"/>
            <a:ext cx="3392834" cy="33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FB2FF-A9CC-4972-90C5-4CEB938D1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0" y="151808"/>
            <a:ext cx="11820284" cy="6535595"/>
          </a:xfrm>
        </p:spPr>
      </p:pic>
    </p:spTree>
    <p:extLst>
      <p:ext uri="{BB962C8B-B14F-4D97-AF65-F5344CB8AC3E}">
        <p14:creationId xmlns:p14="http://schemas.microsoft.com/office/powerpoint/2010/main" val="19159899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183</TotalTime>
  <Words>143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Corbel</vt:lpstr>
      <vt:lpstr>Garamond</vt:lpstr>
      <vt:lpstr>Segoe UI</vt:lpstr>
      <vt:lpstr>Times New Roman</vt:lpstr>
      <vt:lpstr>Wingdings 2</vt:lpstr>
      <vt:lpstr>Frame</vt:lpstr>
      <vt:lpstr>Organic</vt:lpstr>
      <vt:lpstr>Retrospect</vt:lpstr>
      <vt:lpstr>Savon</vt:lpstr>
      <vt:lpstr>Yuk kenalan dulu…</vt:lpstr>
      <vt:lpstr>Ttl : 18-04-1998 Umur : 23 tahun Hobi : - Membaca - Menonton - Beberes Rumah Alamat : Jalan Putera II no 34, Jakarta Selatan Kesukaan : - Makan - Jalan-jalan </vt:lpstr>
      <vt:lpstr>PowerPoint Presentation</vt:lpstr>
      <vt:lpstr>TATA TERTIB KELAS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Yuk kenalan dulu…</dc:title>
  <dc:creator>iharahmawati17@outlook.com</dc:creator>
  <cp:lastModifiedBy>iharahmawati17@outlook.com</cp:lastModifiedBy>
  <cp:revision>11</cp:revision>
  <dcterms:created xsi:type="dcterms:W3CDTF">2021-07-12T11:54:44Z</dcterms:created>
  <dcterms:modified xsi:type="dcterms:W3CDTF">2021-07-12T14:58:09Z</dcterms:modified>
</cp:coreProperties>
</file>