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1" r:id="rId2"/>
    <p:sldId id="265" r:id="rId3"/>
    <p:sldId id="278" r:id="rId4"/>
    <p:sldId id="279" r:id="rId5"/>
    <p:sldId id="281" r:id="rId6"/>
    <p:sldId id="260" r:id="rId7"/>
    <p:sldId id="262" r:id="rId8"/>
    <p:sldId id="270" r:id="rId9"/>
    <p:sldId id="28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BC42AE-60F6-4B94-92C5-69ABAFBD7F66}" type="doc">
      <dgm:prSet loTypeId="urn:microsoft.com/office/officeart/2005/8/layout/vList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92211CC-DF09-4466-B845-C44A2BE0B8AE}">
      <dgm:prSet custT="1"/>
      <dgm:spPr/>
      <dgm:t>
        <a:bodyPr/>
        <a:lstStyle/>
        <a:p>
          <a:pPr rtl="0"/>
          <a:r>
            <a:rPr lang="en-US" sz="1800" dirty="0" err="1">
              <a:latin typeface="Arial" pitchFamily="34" charset="0"/>
              <a:cs typeface="Arial" pitchFamily="34" charset="0"/>
            </a:rPr>
            <a:t>Menggunakan</a:t>
          </a:r>
          <a:r>
            <a:rPr lang="en-US" sz="1800" dirty="0">
              <a:latin typeface="Arial" pitchFamily="34" charset="0"/>
              <a:cs typeface="Arial" pitchFamily="34" charset="0"/>
            </a:rPr>
            <a:t> masker </a:t>
          </a:r>
          <a:r>
            <a:rPr lang="en-US" sz="1800" dirty="0" err="1">
              <a:latin typeface="Arial" pitchFamily="34" charset="0"/>
              <a:cs typeface="Arial" pitchFamily="34" charset="0"/>
            </a:rPr>
            <a:t>saat</a:t>
          </a:r>
          <a:r>
            <a:rPr lang="en-US" sz="1800" dirty="0"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latin typeface="Arial" pitchFamily="34" charset="0"/>
              <a:cs typeface="Arial" pitchFamily="34" charset="0"/>
            </a:rPr>
            <a:t>berada</a:t>
          </a:r>
          <a:r>
            <a:rPr lang="en-US" sz="1800" dirty="0">
              <a:latin typeface="Arial" pitchFamily="34" charset="0"/>
              <a:cs typeface="Arial" pitchFamily="34" charset="0"/>
            </a:rPr>
            <a:t> di </a:t>
          </a:r>
          <a:r>
            <a:rPr lang="en-US" sz="1800" dirty="0" err="1">
              <a:latin typeface="Arial" pitchFamily="34" charset="0"/>
              <a:cs typeface="Arial" pitchFamily="34" charset="0"/>
            </a:rPr>
            <a:t>daerah</a:t>
          </a:r>
          <a:r>
            <a:rPr lang="en-US" sz="1800" dirty="0">
              <a:latin typeface="Arial" pitchFamily="34" charset="0"/>
              <a:cs typeface="Arial" pitchFamily="34" charset="0"/>
            </a:rPr>
            <a:t> yang </a:t>
          </a:r>
          <a:r>
            <a:rPr lang="en-US" sz="1800" dirty="0" err="1">
              <a:latin typeface="Arial" pitchFamily="34" charset="0"/>
              <a:cs typeface="Arial" pitchFamily="34" charset="0"/>
            </a:rPr>
            <a:t>mengalami</a:t>
          </a:r>
          <a:r>
            <a:rPr lang="en-US" sz="1800" dirty="0"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latin typeface="Arial" pitchFamily="34" charset="0"/>
              <a:cs typeface="Arial" pitchFamily="34" charset="0"/>
            </a:rPr>
            <a:t>pencemaran</a:t>
          </a:r>
          <a:r>
            <a:rPr lang="en-US" sz="1800" dirty="0"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latin typeface="Arial" pitchFamily="34" charset="0"/>
              <a:cs typeface="Arial" pitchFamily="34" charset="0"/>
            </a:rPr>
            <a:t>udara</a:t>
          </a:r>
          <a:r>
            <a:rPr lang="en-US" sz="1800" dirty="0">
              <a:latin typeface="Arial" pitchFamily="34" charset="0"/>
              <a:cs typeface="Arial" pitchFamily="34" charset="0"/>
            </a:rPr>
            <a:t>.</a:t>
          </a:r>
        </a:p>
      </dgm:t>
    </dgm:pt>
    <dgm:pt modelId="{D23EDC0C-DFC7-40BC-AD29-7125859B4309}" type="parTrans" cxnId="{5E8D2079-261A-4391-A6A8-79B8520ADAD1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0BE79B8-8A04-4517-9326-0B33CFD5DB70}" type="sibTrans" cxnId="{5E8D2079-261A-4391-A6A8-79B8520ADAD1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DB4B4E1-713C-484D-8CDC-9188C452C30D}">
      <dgm:prSet custT="1"/>
      <dgm:spPr/>
      <dgm:t>
        <a:bodyPr/>
        <a:lstStyle/>
        <a:p>
          <a:pPr rtl="0"/>
          <a:r>
            <a:rPr lang="en-US" sz="1800">
              <a:latin typeface="Arial" pitchFamily="34" charset="0"/>
              <a:cs typeface="Arial" pitchFamily="34" charset="0"/>
            </a:rPr>
            <a:t>Menjaga kesehatan dan kebersihan lingkungan.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A01AD166-A4ED-447A-99A5-7112DDF1C575}" type="parTrans" cxnId="{7973C1B3-2515-448C-9D44-ED4AC7007D25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E88B98B-4A2C-41BA-821E-32CCD9B5CE11}" type="sibTrans" cxnId="{7973C1B3-2515-448C-9D44-ED4AC7007D25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D897F7C-B80D-43F7-969E-00CCCBA8F952}">
      <dgm:prSet custT="1"/>
      <dgm:spPr/>
      <dgm:t>
        <a:bodyPr/>
        <a:lstStyle/>
        <a:p>
          <a:pPr rtl="0"/>
          <a:r>
            <a:rPr lang="en-US" sz="1800">
              <a:latin typeface="Arial" pitchFamily="34" charset="0"/>
              <a:cs typeface="Arial" pitchFamily="34" charset="0"/>
            </a:rPr>
            <a:t>Menanam pohon di lingkungan sekitar.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5DFA5F0B-32D3-4D15-A815-E28DB0348006}" type="parTrans" cxnId="{7F368CF6-2EA4-4B38-B4C2-EA5A50583352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F7C0FF9-E878-4766-803A-6C82915DDF90}" type="sibTrans" cxnId="{7F368CF6-2EA4-4B38-B4C2-EA5A50583352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14470D2-B83B-4D73-95D7-8F31D1867E9B}" type="pres">
      <dgm:prSet presAssocID="{87BC42AE-60F6-4B94-92C5-69ABAFBD7F66}" presName="linear" presStyleCnt="0">
        <dgm:presLayoutVars>
          <dgm:animLvl val="lvl"/>
          <dgm:resizeHandles val="exact"/>
        </dgm:presLayoutVars>
      </dgm:prSet>
      <dgm:spPr/>
    </dgm:pt>
    <dgm:pt modelId="{698252A4-C81B-4036-9B0D-C8146A237419}" type="pres">
      <dgm:prSet presAssocID="{C92211CC-DF09-4466-B845-C44A2BE0B8AE}" presName="parentText" presStyleLbl="node1" presStyleIdx="0" presStyleCnt="3" custLinFactNeighborX="3704" custLinFactNeighborY="-13812">
        <dgm:presLayoutVars>
          <dgm:chMax val="0"/>
          <dgm:bulletEnabled val="1"/>
        </dgm:presLayoutVars>
      </dgm:prSet>
      <dgm:spPr/>
    </dgm:pt>
    <dgm:pt modelId="{EAEF2C6D-C84F-49F8-B9D4-5FB8B7B8F0C1}" type="pres">
      <dgm:prSet presAssocID="{30BE79B8-8A04-4517-9326-0B33CFD5DB70}" presName="spacer" presStyleCnt="0"/>
      <dgm:spPr/>
    </dgm:pt>
    <dgm:pt modelId="{04F74C85-61EF-4744-8873-AB1A19988C28}" type="pres">
      <dgm:prSet presAssocID="{FDB4B4E1-713C-484D-8CDC-9188C452C30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4D4E9F9-2B95-4A21-B593-C93B4AAB9504}" type="pres">
      <dgm:prSet presAssocID="{4E88B98B-4A2C-41BA-821E-32CCD9B5CE11}" presName="spacer" presStyleCnt="0"/>
      <dgm:spPr/>
    </dgm:pt>
    <dgm:pt modelId="{62399EF3-B9D4-4662-91F0-A04B155D00AF}" type="pres">
      <dgm:prSet presAssocID="{7D897F7C-B80D-43F7-969E-00CCCBA8F952}" presName="parentText" presStyleLbl="node1" presStyleIdx="2" presStyleCnt="3" custLinFactY="33099" custLinFactNeighborY="100000">
        <dgm:presLayoutVars>
          <dgm:chMax val="0"/>
          <dgm:bulletEnabled val="1"/>
        </dgm:presLayoutVars>
      </dgm:prSet>
      <dgm:spPr/>
    </dgm:pt>
  </dgm:ptLst>
  <dgm:cxnLst>
    <dgm:cxn modelId="{EF06583E-F23B-45C0-AFF2-971194212FF9}" type="presOf" srcId="{7D897F7C-B80D-43F7-969E-00CCCBA8F952}" destId="{62399EF3-B9D4-4662-91F0-A04B155D00AF}" srcOrd="0" destOrd="0" presId="urn:microsoft.com/office/officeart/2005/8/layout/vList2"/>
    <dgm:cxn modelId="{5E8D2079-261A-4391-A6A8-79B8520ADAD1}" srcId="{87BC42AE-60F6-4B94-92C5-69ABAFBD7F66}" destId="{C92211CC-DF09-4466-B845-C44A2BE0B8AE}" srcOrd="0" destOrd="0" parTransId="{D23EDC0C-DFC7-40BC-AD29-7125859B4309}" sibTransId="{30BE79B8-8A04-4517-9326-0B33CFD5DB70}"/>
    <dgm:cxn modelId="{5C605FA0-2C61-4BEB-BF48-75B306F40036}" type="presOf" srcId="{87BC42AE-60F6-4B94-92C5-69ABAFBD7F66}" destId="{D14470D2-B83B-4D73-95D7-8F31D1867E9B}" srcOrd="0" destOrd="0" presId="urn:microsoft.com/office/officeart/2005/8/layout/vList2"/>
    <dgm:cxn modelId="{6CE67FAE-C0DF-45C6-BA83-902F96CC423A}" type="presOf" srcId="{C92211CC-DF09-4466-B845-C44A2BE0B8AE}" destId="{698252A4-C81B-4036-9B0D-C8146A237419}" srcOrd="0" destOrd="0" presId="urn:microsoft.com/office/officeart/2005/8/layout/vList2"/>
    <dgm:cxn modelId="{7973C1B3-2515-448C-9D44-ED4AC7007D25}" srcId="{87BC42AE-60F6-4B94-92C5-69ABAFBD7F66}" destId="{FDB4B4E1-713C-484D-8CDC-9188C452C30D}" srcOrd="1" destOrd="0" parTransId="{A01AD166-A4ED-447A-99A5-7112DDF1C575}" sibTransId="{4E88B98B-4A2C-41BA-821E-32CCD9B5CE11}"/>
    <dgm:cxn modelId="{488730B8-D234-436F-A9CB-CFC637A5D562}" type="presOf" srcId="{FDB4B4E1-713C-484D-8CDC-9188C452C30D}" destId="{04F74C85-61EF-4744-8873-AB1A19988C28}" srcOrd="0" destOrd="0" presId="urn:microsoft.com/office/officeart/2005/8/layout/vList2"/>
    <dgm:cxn modelId="{7F368CF6-2EA4-4B38-B4C2-EA5A50583352}" srcId="{87BC42AE-60F6-4B94-92C5-69ABAFBD7F66}" destId="{7D897F7C-B80D-43F7-969E-00CCCBA8F952}" srcOrd="2" destOrd="0" parTransId="{5DFA5F0B-32D3-4D15-A815-E28DB0348006}" sibTransId="{4F7C0FF9-E878-4766-803A-6C82915DDF90}"/>
    <dgm:cxn modelId="{0EBA5AAC-AEE2-443C-A3BF-61752C94AC3F}" type="presParOf" srcId="{D14470D2-B83B-4D73-95D7-8F31D1867E9B}" destId="{698252A4-C81B-4036-9B0D-C8146A237419}" srcOrd="0" destOrd="0" presId="urn:microsoft.com/office/officeart/2005/8/layout/vList2"/>
    <dgm:cxn modelId="{0694EFD8-030A-4777-A488-A833B0E1BAEC}" type="presParOf" srcId="{D14470D2-B83B-4D73-95D7-8F31D1867E9B}" destId="{EAEF2C6D-C84F-49F8-B9D4-5FB8B7B8F0C1}" srcOrd="1" destOrd="0" presId="urn:microsoft.com/office/officeart/2005/8/layout/vList2"/>
    <dgm:cxn modelId="{AF919FBE-DF93-42F8-B709-84EFAB8B8767}" type="presParOf" srcId="{D14470D2-B83B-4D73-95D7-8F31D1867E9B}" destId="{04F74C85-61EF-4744-8873-AB1A19988C28}" srcOrd="2" destOrd="0" presId="urn:microsoft.com/office/officeart/2005/8/layout/vList2"/>
    <dgm:cxn modelId="{10943BA9-6133-4075-9332-528CD51447F4}" type="presParOf" srcId="{D14470D2-B83B-4D73-95D7-8F31D1867E9B}" destId="{54D4E9F9-2B95-4A21-B593-C93B4AAB9504}" srcOrd="3" destOrd="0" presId="urn:microsoft.com/office/officeart/2005/8/layout/vList2"/>
    <dgm:cxn modelId="{66EC8154-65C2-43B1-9C4F-F9F1C3484479}" type="presParOf" srcId="{D14470D2-B83B-4D73-95D7-8F31D1867E9B}" destId="{62399EF3-B9D4-4662-91F0-A04B155D00A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D0FF5B-5B1D-4AD4-A24A-343C243EF757}" type="doc">
      <dgm:prSet loTypeId="urn:microsoft.com/office/officeart/2005/8/layout/default#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952D249-131B-4B8E-B6DE-D3C72458EC12}">
      <dgm:prSet custT="1"/>
      <dgm:spPr/>
      <dgm:t>
        <a:bodyPr/>
        <a:lstStyle/>
        <a:p>
          <a:pPr rtl="0"/>
          <a:r>
            <a:rPr lang="en-US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</a:t>
          </a:r>
          <a:r>
            <a: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makanan</a:t>
          </a:r>
          <a:r>
            <a: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yang </a:t>
          </a:r>
          <a:r>
            <a:rPr lang="en-US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sehat</a:t>
          </a:r>
          <a:r>
            <a: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</a:t>
          </a:r>
        </a:p>
      </dgm:t>
    </dgm:pt>
    <dgm:pt modelId="{26F1D68C-7552-49DD-B92B-2C0A403920C0}" type="parTrans" cxnId="{593388DA-56FD-48F9-B0BB-BB23A8B42FC1}">
      <dgm:prSet/>
      <dgm:spPr/>
      <dgm:t>
        <a:bodyPr/>
        <a:lstStyle/>
        <a:p>
          <a:endParaRPr lang="en-US"/>
        </a:p>
      </dgm:t>
    </dgm:pt>
    <dgm:pt modelId="{47697E07-84D0-4F50-9EB0-C4B721AE80A5}" type="sibTrans" cxnId="{593388DA-56FD-48F9-B0BB-BB23A8B42FC1}">
      <dgm:prSet/>
      <dgm:spPr/>
      <dgm:t>
        <a:bodyPr/>
        <a:lstStyle/>
        <a:p>
          <a:endParaRPr lang="en-US"/>
        </a:p>
      </dgm:t>
    </dgm:pt>
    <dgm:pt modelId="{DB398AD3-9BDB-4A8B-80C2-EAFB8A2B5E01}">
      <dgm:prSet custT="1"/>
      <dgm:spPr/>
      <dgm:t>
        <a:bodyPr/>
        <a:lstStyle/>
        <a:p>
          <a:pPr rtl="0"/>
          <a:r>
            <a:rPr lang="en-US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Tidur</a:t>
          </a:r>
          <a:r>
            <a: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malam</a:t>
          </a:r>
          <a:r>
            <a: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       yang </a:t>
          </a:r>
          <a:r>
            <a:rPr lang="en-US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cukup</a:t>
          </a:r>
          <a:r>
            <a: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</a:t>
          </a:r>
        </a:p>
      </dgm:t>
    </dgm:pt>
    <dgm:pt modelId="{A1C577F8-CB3C-4799-920B-918A59011403}" type="parTrans" cxnId="{1689836B-F5CB-45ED-8922-024B1012A34D}">
      <dgm:prSet/>
      <dgm:spPr/>
      <dgm:t>
        <a:bodyPr/>
        <a:lstStyle/>
        <a:p>
          <a:endParaRPr lang="en-US"/>
        </a:p>
      </dgm:t>
    </dgm:pt>
    <dgm:pt modelId="{6F6BC1FF-2DFB-47B0-9754-3D40BDA7EB58}" type="sibTrans" cxnId="{1689836B-F5CB-45ED-8922-024B1012A34D}">
      <dgm:prSet/>
      <dgm:spPr/>
      <dgm:t>
        <a:bodyPr/>
        <a:lstStyle/>
        <a:p>
          <a:endParaRPr lang="en-US"/>
        </a:p>
      </dgm:t>
    </dgm:pt>
    <dgm:pt modelId="{5F9F6D8B-5683-46D3-9620-489650C135CD}">
      <dgm:prSet custT="1"/>
      <dgm:spPr/>
      <dgm:t>
        <a:bodyPr/>
        <a:lstStyle/>
        <a:p>
          <a:pPr rtl="0"/>
          <a:r>
            <a:rPr lang="en-US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Menjaga</a:t>
          </a:r>
          <a:r>
            <a: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kesehatan</a:t>
          </a:r>
          <a:r>
            <a: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dan</a:t>
          </a:r>
          <a:r>
            <a: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kebersihan</a:t>
          </a:r>
          <a:r>
            <a: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lingkungan</a:t>
          </a:r>
          <a:r>
            <a: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</a:t>
          </a:r>
        </a:p>
      </dgm:t>
    </dgm:pt>
    <dgm:pt modelId="{BEDE3510-06B3-4650-8A68-BC51CBB7F168}" type="parTrans" cxnId="{D12EE134-7C07-41FE-A89E-A1858BF991B4}">
      <dgm:prSet/>
      <dgm:spPr/>
      <dgm:t>
        <a:bodyPr/>
        <a:lstStyle/>
        <a:p>
          <a:endParaRPr lang="en-US"/>
        </a:p>
      </dgm:t>
    </dgm:pt>
    <dgm:pt modelId="{304389B1-9072-4621-AF98-DE5E0F7ECC08}" type="sibTrans" cxnId="{D12EE134-7C07-41FE-A89E-A1858BF991B4}">
      <dgm:prSet/>
      <dgm:spPr/>
      <dgm:t>
        <a:bodyPr/>
        <a:lstStyle/>
        <a:p>
          <a:endParaRPr lang="en-US"/>
        </a:p>
      </dgm:t>
    </dgm:pt>
    <dgm:pt modelId="{9F2BDDC6-71F8-4A29-8246-F9BA6B8046E0}" type="pres">
      <dgm:prSet presAssocID="{6DD0FF5B-5B1D-4AD4-A24A-343C243EF757}" presName="diagram" presStyleCnt="0">
        <dgm:presLayoutVars>
          <dgm:dir/>
          <dgm:resizeHandles val="exact"/>
        </dgm:presLayoutVars>
      </dgm:prSet>
      <dgm:spPr/>
    </dgm:pt>
    <dgm:pt modelId="{12017B15-ADF9-4F90-A5D3-8088E9CEF005}" type="pres">
      <dgm:prSet presAssocID="{8952D249-131B-4B8E-B6DE-D3C72458EC12}" presName="node" presStyleLbl="node1" presStyleIdx="0" presStyleCnt="3" custScaleX="120701">
        <dgm:presLayoutVars>
          <dgm:bulletEnabled val="1"/>
        </dgm:presLayoutVars>
      </dgm:prSet>
      <dgm:spPr>
        <a:prstGeom prst="flowChartAlternateProcess">
          <a:avLst/>
        </a:prstGeom>
      </dgm:spPr>
    </dgm:pt>
    <dgm:pt modelId="{3D774C3D-4711-47C7-B427-6AD64CA20348}" type="pres">
      <dgm:prSet presAssocID="{47697E07-84D0-4F50-9EB0-C4B721AE80A5}" presName="sibTrans" presStyleCnt="0"/>
      <dgm:spPr/>
    </dgm:pt>
    <dgm:pt modelId="{30565370-B13F-4A1D-BA59-8085DC1EF504}" type="pres">
      <dgm:prSet presAssocID="{DB398AD3-9BDB-4A8B-80C2-EAFB8A2B5E01}" presName="node" presStyleLbl="node1" presStyleIdx="1" presStyleCnt="3" custScaleX="120701">
        <dgm:presLayoutVars>
          <dgm:bulletEnabled val="1"/>
        </dgm:presLayoutVars>
      </dgm:prSet>
      <dgm:spPr>
        <a:prstGeom prst="flowChartAlternateProcess">
          <a:avLst/>
        </a:prstGeom>
      </dgm:spPr>
    </dgm:pt>
    <dgm:pt modelId="{8BC4FDA4-5466-4E6E-B68D-E4B707B9E9A3}" type="pres">
      <dgm:prSet presAssocID="{6F6BC1FF-2DFB-47B0-9754-3D40BDA7EB58}" presName="sibTrans" presStyleCnt="0"/>
      <dgm:spPr/>
    </dgm:pt>
    <dgm:pt modelId="{667833E2-7429-4EEB-8DB4-9D4F6A8A9149}" type="pres">
      <dgm:prSet presAssocID="{5F9F6D8B-5683-46D3-9620-489650C135CD}" presName="node" presStyleLbl="node1" presStyleIdx="2" presStyleCnt="3" custScaleX="120701">
        <dgm:presLayoutVars>
          <dgm:bulletEnabled val="1"/>
        </dgm:presLayoutVars>
      </dgm:prSet>
      <dgm:spPr>
        <a:prstGeom prst="flowChartAlternateProcess">
          <a:avLst/>
        </a:prstGeom>
      </dgm:spPr>
    </dgm:pt>
  </dgm:ptLst>
  <dgm:cxnLst>
    <dgm:cxn modelId="{D24F7923-DF92-42C0-BB37-6658B2989C0E}" type="presOf" srcId="{5F9F6D8B-5683-46D3-9620-489650C135CD}" destId="{667833E2-7429-4EEB-8DB4-9D4F6A8A9149}" srcOrd="0" destOrd="0" presId="urn:microsoft.com/office/officeart/2005/8/layout/default#3"/>
    <dgm:cxn modelId="{D12EE134-7C07-41FE-A89E-A1858BF991B4}" srcId="{6DD0FF5B-5B1D-4AD4-A24A-343C243EF757}" destId="{5F9F6D8B-5683-46D3-9620-489650C135CD}" srcOrd="2" destOrd="0" parTransId="{BEDE3510-06B3-4650-8A68-BC51CBB7F168}" sibTransId="{304389B1-9072-4621-AF98-DE5E0F7ECC08}"/>
    <dgm:cxn modelId="{1689836B-F5CB-45ED-8922-024B1012A34D}" srcId="{6DD0FF5B-5B1D-4AD4-A24A-343C243EF757}" destId="{DB398AD3-9BDB-4A8B-80C2-EAFB8A2B5E01}" srcOrd="1" destOrd="0" parTransId="{A1C577F8-CB3C-4799-920B-918A59011403}" sibTransId="{6F6BC1FF-2DFB-47B0-9754-3D40BDA7EB58}"/>
    <dgm:cxn modelId="{9B3948CF-8C03-42EB-9CDF-824DDB4FEA6E}" type="presOf" srcId="{6DD0FF5B-5B1D-4AD4-A24A-343C243EF757}" destId="{9F2BDDC6-71F8-4A29-8246-F9BA6B8046E0}" srcOrd="0" destOrd="0" presId="urn:microsoft.com/office/officeart/2005/8/layout/default#3"/>
    <dgm:cxn modelId="{59206ADA-BEA5-4B83-BC5E-F3796544C5BD}" type="presOf" srcId="{8952D249-131B-4B8E-B6DE-D3C72458EC12}" destId="{12017B15-ADF9-4F90-A5D3-8088E9CEF005}" srcOrd="0" destOrd="0" presId="urn:microsoft.com/office/officeart/2005/8/layout/default#3"/>
    <dgm:cxn modelId="{593388DA-56FD-48F9-B0BB-BB23A8B42FC1}" srcId="{6DD0FF5B-5B1D-4AD4-A24A-343C243EF757}" destId="{8952D249-131B-4B8E-B6DE-D3C72458EC12}" srcOrd="0" destOrd="0" parTransId="{26F1D68C-7552-49DD-B92B-2C0A403920C0}" sibTransId="{47697E07-84D0-4F50-9EB0-C4B721AE80A5}"/>
    <dgm:cxn modelId="{CE64C1E3-104D-4CE8-B4DB-10D66D9A7ACC}" type="presOf" srcId="{DB398AD3-9BDB-4A8B-80C2-EAFB8A2B5E01}" destId="{30565370-B13F-4A1D-BA59-8085DC1EF504}" srcOrd="0" destOrd="0" presId="urn:microsoft.com/office/officeart/2005/8/layout/default#3"/>
    <dgm:cxn modelId="{73E5CFAB-F696-48D1-982F-84BE4BCBF4D7}" type="presParOf" srcId="{9F2BDDC6-71F8-4A29-8246-F9BA6B8046E0}" destId="{12017B15-ADF9-4F90-A5D3-8088E9CEF005}" srcOrd="0" destOrd="0" presId="urn:microsoft.com/office/officeart/2005/8/layout/default#3"/>
    <dgm:cxn modelId="{82142D49-9ACE-45F9-BCE5-5DBA3C06AD84}" type="presParOf" srcId="{9F2BDDC6-71F8-4A29-8246-F9BA6B8046E0}" destId="{3D774C3D-4711-47C7-B427-6AD64CA20348}" srcOrd="1" destOrd="0" presId="urn:microsoft.com/office/officeart/2005/8/layout/default#3"/>
    <dgm:cxn modelId="{31B560C5-091E-4E68-B8E2-A593D1C85E3F}" type="presParOf" srcId="{9F2BDDC6-71F8-4A29-8246-F9BA6B8046E0}" destId="{30565370-B13F-4A1D-BA59-8085DC1EF504}" srcOrd="2" destOrd="0" presId="urn:microsoft.com/office/officeart/2005/8/layout/default#3"/>
    <dgm:cxn modelId="{79B53AEB-BC7A-43C4-A195-52E4C28153EF}" type="presParOf" srcId="{9F2BDDC6-71F8-4A29-8246-F9BA6B8046E0}" destId="{8BC4FDA4-5466-4E6E-B68D-E4B707B9E9A3}" srcOrd="3" destOrd="0" presId="urn:microsoft.com/office/officeart/2005/8/layout/default#3"/>
    <dgm:cxn modelId="{0A53025E-6DD8-419B-AE83-50063A69E6EE}" type="presParOf" srcId="{9F2BDDC6-71F8-4A29-8246-F9BA6B8046E0}" destId="{667833E2-7429-4EEB-8DB4-9D4F6A8A9149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8252A4-C81B-4036-9B0D-C8146A237419}">
      <dsp:nvSpPr>
        <dsp:cNvPr id="0" name=""/>
        <dsp:cNvSpPr/>
      </dsp:nvSpPr>
      <dsp:spPr>
        <a:xfrm>
          <a:off x="0" y="0"/>
          <a:ext cx="3505200" cy="9594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90000">
              <a:schemeClr val="accent4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4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Arial" pitchFamily="34" charset="0"/>
              <a:cs typeface="Arial" pitchFamily="34" charset="0"/>
            </a:rPr>
            <a:t>Menggunakan</a:t>
          </a:r>
          <a:r>
            <a:rPr lang="en-US" sz="1800" kern="1200" dirty="0">
              <a:latin typeface="Arial" pitchFamily="34" charset="0"/>
              <a:cs typeface="Arial" pitchFamily="34" charset="0"/>
            </a:rPr>
            <a:t> masker </a:t>
          </a:r>
          <a:r>
            <a:rPr lang="en-US" sz="1800" kern="1200" dirty="0" err="1">
              <a:latin typeface="Arial" pitchFamily="34" charset="0"/>
              <a:cs typeface="Arial" pitchFamily="34" charset="0"/>
            </a:rPr>
            <a:t>saat</a:t>
          </a:r>
          <a:r>
            <a:rPr lang="en-US" sz="18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latin typeface="Arial" pitchFamily="34" charset="0"/>
              <a:cs typeface="Arial" pitchFamily="34" charset="0"/>
            </a:rPr>
            <a:t>berada</a:t>
          </a:r>
          <a:r>
            <a:rPr lang="en-US" sz="1800" kern="1200" dirty="0">
              <a:latin typeface="Arial" pitchFamily="34" charset="0"/>
              <a:cs typeface="Arial" pitchFamily="34" charset="0"/>
            </a:rPr>
            <a:t> di </a:t>
          </a:r>
          <a:r>
            <a:rPr lang="en-US" sz="1800" kern="1200" dirty="0" err="1">
              <a:latin typeface="Arial" pitchFamily="34" charset="0"/>
              <a:cs typeface="Arial" pitchFamily="34" charset="0"/>
            </a:rPr>
            <a:t>daerah</a:t>
          </a:r>
          <a:r>
            <a:rPr lang="en-US" sz="1800" kern="1200" dirty="0">
              <a:latin typeface="Arial" pitchFamily="34" charset="0"/>
              <a:cs typeface="Arial" pitchFamily="34" charset="0"/>
            </a:rPr>
            <a:t> yang </a:t>
          </a:r>
          <a:r>
            <a:rPr lang="en-US" sz="1800" kern="1200" dirty="0" err="1">
              <a:latin typeface="Arial" pitchFamily="34" charset="0"/>
              <a:cs typeface="Arial" pitchFamily="34" charset="0"/>
            </a:rPr>
            <a:t>mengalami</a:t>
          </a:r>
          <a:r>
            <a:rPr lang="en-US" sz="18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latin typeface="Arial" pitchFamily="34" charset="0"/>
              <a:cs typeface="Arial" pitchFamily="34" charset="0"/>
            </a:rPr>
            <a:t>pencemaran</a:t>
          </a:r>
          <a:r>
            <a:rPr lang="en-US" sz="18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latin typeface="Arial" pitchFamily="34" charset="0"/>
              <a:cs typeface="Arial" pitchFamily="34" charset="0"/>
            </a:rPr>
            <a:t>udara</a:t>
          </a:r>
          <a:r>
            <a:rPr lang="en-US" sz="1800" kern="1200" dirty="0">
              <a:latin typeface="Arial" pitchFamily="34" charset="0"/>
              <a:cs typeface="Arial" pitchFamily="34" charset="0"/>
            </a:rPr>
            <a:t>.</a:t>
          </a:r>
        </a:p>
      </dsp:txBody>
      <dsp:txXfrm>
        <a:off x="46834" y="46834"/>
        <a:ext cx="3411532" cy="865732"/>
      </dsp:txXfrm>
    </dsp:sp>
    <dsp:sp modelId="{04F74C85-61EF-4744-8873-AB1A19988C28}">
      <dsp:nvSpPr>
        <dsp:cNvPr id="0" name=""/>
        <dsp:cNvSpPr/>
      </dsp:nvSpPr>
      <dsp:spPr>
        <a:xfrm>
          <a:off x="0" y="1076049"/>
          <a:ext cx="3505200" cy="959400"/>
        </a:xfrm>
        <a:prstGeom prst="roundRect">
          <a:avLst/>
        </a:prstGeom>
        <a:gradFill rotWithShape="0">
          <a:gsLst>
            <a:gs pos="0">
              <a:schemeClr val="accent4">
                <a:hueOff val="-4284886"/>
                <a:satOff val="8781"/>
                <a:lumOff val="4117"/>
                <a:alphaOff val="0"/>
              </a:schemeClr>
            </a:gs>
            <a:gs pos="90000">
              <a:schemeClr val="accent4">
                <a:hueOff val="-4284886"/>
                <a:satOff val="8781"/>
                <a:lumOff val="4117"/>
                <a:alphaOff val="0"/>
                <a:shade val="100000"/>
                <a:satMod val="105000"/>
              </a:schemeClr>
            </a:gs>
            <a:gs pos="100000">
              <a:schemeClr val="accent4">
                <a:hueOff val="-4284886"/>
                <a:satOff val="8781"/>
                <a:lumOff val="4117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4">
              <a:hueOff val="-4284886"/>
              <a:satOff val="8781"/>
              <a:lumOff val="4117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itchFamily="34" charset="0"/>
              <a:cs typeface="Arial" pitchFamily="34" charset="0"/>
            </a:rPr>
            <a:t>Menjaga kesehatan dan kebersihan lingkungan.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46834" y="1122883"/>
        <a:ext cx="3411532" cy="865732"/>
      </dsp:txXfrm>
    </dsp:sp>
    <dsp:sp modelId="{62399EF3-B9D4-4662-91F0-A04B155D00AF}">
      <dsp:nvSpPr>
        <dsp:cNvPr id="0" name=""/>
        <dsp:cNvSpPr/>
      </dsp:nvSpPr>
      <dsp:spPr>
        <a:xfrm>
          <a:off x="0" y="2152100"/>
          <a:ext cx="3505200" cy="959400"/>
        </a:xfrm>
        <a:prstGeom prst="roundRect">
          <a:avLst/>
        </a:prstGeom>
        <a:gradFill rotWithShape="0">
          <a:gsLst>
            <a:gs pos="0">
              <a:schemeClr val="accent4">
                <a:hueOff val="-8569773"/>
                <a:satOff val="17563"/>
                <a:lumOff val="8235"/>
                <a:alphaOff val="0"/>
              </a:schemeClr>
            </a:gs>
            <a:gs pos="90000">
              <a:schemeClr val="accent4">
                <a:hueOff val="-8569773"/>
                <a:satOff val="17563"/>
                <a:lumOff val="8235"/>
                <a:alphaOff val="0"/>
                <a:shade val="100000"/>
                <a:satMod val="105000"/>
              </a:schemeClr>
            </a:gs>
            <a:gs pos="100000">
              <a:schemeClr val="accent4">
                <a:hueOff val="-8569773"/>
                <a:satOff val="17563"/>
                <a:lumOff val="8235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4">
              <a:hueOff val="-8569773"/>
              <a:satOff val="17563"/>
              <a:lumOff val="8235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itchFamily="34" charset="0"/>
              <a:cs typeface="Arial" pitchFamily="34" charset="0"/>
            </a:rPr>
            <a:t>Menanam pohon di lingkungan sekitar.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46834" y="2198934"/>
        <a:ext cx="3411532" cy="865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17B15-ADF9-4F90-A5D3-8088E9CEF005}">
      <dsp:nvSpPr>
        <dsp:cNvPr id="0" name=""/>
        <dsp:cNvSpPr/>
      </dsp:nvSpPr>
      <dsp:spPr>
        <a:xfrm>
          <a:off x="2067" y="275344"/>
          <a:ext cx="2558929" cy="1272033"/>
        </a:xfrm>
        <a:prstGeom prst="flowChartAlternateProces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</a:t>
          </a:r>
          <a:r>
            <a:rPr lang="en-US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makanan</a:t>
          </a:r>
          <a:r>
            <a:rPr lang="en-US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yang </a:t>
          </a:r>
          <a:r>
            <a:rPr lang="en-US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sehat</a:t>
          </a:r>
          <a:r>
            <a:rPr lang="en-US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</a:t>
          </a:r>
        </a:p>
      </dsp:txBody>
      <dsp:txXfrm>
        <a:off x="64161" y="337438"/>
        <a:ext cx="2434741" cy="1147845"/>
      </dsp:txXfrm>
    </dsp:sp>
    <dsp:sp modelId="{30565370-B13F-4A1D-BA59-8085DC1EF504}">
      <dsp:nvSpPr>
        <dsp:cNvPr id="0" name=""/>
        <dsp:cNvSpPr/>
      </dsp:nvSpPr>
      <dsp:spPr>
        <a:xfrm>
          <a:off x="2773002" y="275344"/>
          <a:ext cx="2558929" cy="1272033"/>
        </a:xfrm>
        <a:prstGeom prst="flowChartAlternateProcess">
          <a:avLst/>
        </a:prstGeom>
        <a:solidFill>
          <a:schemeClr val="accent5">
            <a:hueOff val="5437504"/>
            <a:satOff val="-31742"/>
            <a:lumOff val="-25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Tidur</a:t>
          </a:r>
          <a:r>
            <a:rPr lang="en-US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malam</a:t>
          </a:r>
          <a:r>
            <a:rPr lang="en-US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       yang </a:t>
          </a:r>
          <a:r>
            <a:rPr lang="en-US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cukup</a:t>
          </a:r>
          <a:r>
            <a:rPr lang="en-US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</a:t>
          </a:r>
        </a:p>
      </dsp:txBody>
      <dsp:txXfrm>
        <a:off x="2835096" y="337438"/>
        <a:ext cx="2434741" cy="1147845"/>
      </dsp:txXfrm>
    </dsp:sp>
    <dsp:sp modelId="{667833E2-7429-4EEB-8DB4-9D4F6A8A9149}">
      <dsp:nvSpPr>
        <dsp:cNvPr id="0" name=""/>
        <dsp:cNvSpPr/>
      </dsp:nvSpPr>
      <dsp:spPr>
        <a:xfrm>
          <a:off x="1387535" y="1759384"/>
          <a:ext cx="2558929" cy="1272033"/>
        </a:xfrm>
        <a:prstGeom prst="flowChartAlternateProcess">
          <a:avLst/>
        </a:prstGeom>
        <a:solidFill>
          <a:schemeClr val="accent5">
            <a:hueOff val="10875008"/>
            <a:satOff val="-63485"/>
            <a:lumOff val="-509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Menjaga</a:t>
          </a:r>
          <a:r>
            <a:rPr lang="en-US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kesehatan</a:t>
          </a:r>
          <a:r>
            <a:rPr lang="en-US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dan</a:t>
          </a:r>
          <a:r>
            <a:rPr lang="en-US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kebersihan</a:t>
          </a:r>
          <a:r>
            <a:rPr lang="en-US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lingkungan</a:t>
          </a:r>
          <a:r>
            <a:rPr lang="en-US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</a:t>
          </a:r>
        </a:p>
      </dsp:txBody>
      <dsp:txXfrm>
        <a:off x="1449629" y="1821478"/>
        <a:ext cx="2434741" cy="1147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05C60-1055-470A-9F5A-A3782F4C4A1F}" type="datetimeFigureOut">
              <a:rPr lang="en-ID" smtClean="0"/>
              <a:t>29/08/2021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21948-8972-409C-81BA-A008F91B92E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540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37061B2-08A5-4304-B5E0-78FDCF437AA1}" type="datetimeFigureOut">
              <a:rPr lang="en-ID" smtClean="0"/>
              <a:t>29/08/2021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591511-EAB3-4AE9-B846-5502CF40F6E0}" type="slidenum">
              <a:rPr lang="en-ID" smtClean="0"/>
              <a:t>‹#›</a:t>
            </a:fld>
            <a:endParaRPr lang="en-ID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99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1B2-08A5-4304-B5E0-78FDCF437AA1}" type="datetimeFigureOut">
              <a:rPr lang="en-ID" smtClean="0"/>
              <a:t>29/08/2021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91511-EAB3-4AE9-B846-5502CF40F6E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386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1B2-08A5-4304-B5E0-78FDCF437AA1}" type="datetimeFigureOut">
              <a:rPr lang="en-ID" smtClean="0"/>
              <a:t>29/08/2021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91511-EAB3-4AE9-B846-5502CF40F6E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46080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801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1B2-08A5-4304-B5E0-78FDCF437AA1}" type="datetimeFigureOut">
              <a:rPr lang="en-ID" smtClean="0"/>
              <a:t>29/08/2021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91511-EAB3-4AE9-B846-5502CF40F6E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5830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1B2-08A5-4304-B5E0-78FDCF437AA1}" type="datetimeFigureOut">
              <a:rPr lang="en-ID" smtClean="0"/>
              <a:t>29/08/2021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91511-EAB3-4AE9-B846-5502CF40F6E0}" type="slidenum">
              <a:rPr lang="en-ID" smtClean="0"/>
              <a:t>‹#›</a:t>
            </a:fld>
            <a:endParaRPr lang="en-ID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365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1B2-08A5-4304-B5E0-78FDCF437AA1}" type="datetimeFigureOut">
              <a:rPr lang="en-ID" smtClean="0"/>
              <a:t>29/08/2021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91511-EAB3-4AE9-B846-5502CF40F6E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2786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1B2-08A5-4304-B5E0-78FDCF437AA1}" type="datetimeFigureOut">
              <a:rPr lang="en-ID" smtClean="0"/>
              <a:t>29/08/2021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91511-EAB3-4AE9-B846-5502CF40F6E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84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1B2-08A5-4304-B5E0-78FDCF437AA1}" type="datetimeFigureOut">
              <a:rPr lang="en-ID" smtClean="0"/>
              <a:t>29/08/2021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91511-EAB3-4AE9-B846-5502CF40F6E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63011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1B2-08A5-4304-B5E0-78FDCF437AA1}" type="datetimeFigureOut">
              <a:rPr lang="en-ID" smtClean="0"/>
              <a:t>29/08/2021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91511-EAB3-4AE9-B846-5502CF40F6E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9851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1B2-08A5-4304-B5E0-78FDCF437AA1}" type="datetimeFigureOut">
              <a:rPr lang="en-ID" smtClean="0"/>
              <a:t>29/08/2021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91511-EAB3-4AE9-B846-5502CF40F6E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1253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1B2-08A5-4304-B5E0-78FDCF437AA1}" type="datetimeFigureOut">
              <a:rPr lang="en-ID" smtClean="0"/>
              <a:t>29/08/2021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91511-EAB3-4AE9-B846-5502CF40F6E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343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37061B2-08A5-4304-B5E0-78FDCF437AA1}" type="datetimeFigureOut">
              <a:rPr lang="en-ID" smtClean="0"/>
              <a:t>29/08/2021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2591511-EAB3-4AE9-B846-5502CF40F6E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822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D90192-6484-4267-86B1-A038867F55B4}"/>
              </a:ext>
            </a:extLst>
          </p:cNvPr>
          <p:cNvSpPr/>
          <p:nvPr/>
        </p:nvSpPr>
        <p:spPr>
          <a:xfrm>
            <a:off x="5936974" y="1643270"/>
            <a:ext cx="5300869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Media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Mengajar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Buku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Pendamping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TEMATIK TERPADU</a:t>
            </a:r>
          </a:p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IPA</a:t>
            </a:r>
          </a:p>
          <a:p>
            <a:pPr algn="ctr"/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untuk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 SD/MI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Kelas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 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0AF0D5-D7AB-4702-9AED-738E9CE1B1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" b="1650"/>
          <a:stretch/>
        </p:blipFill>
        <p:spPr>
          <a:xfrm>
            <a:off x="1313644" y="885614"/>
            <a:ext cx="4358285" cy="52607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805956-F76B-4621-A99A-C9F6062C7C45}"/>
              </a:ext>
            </a:extLst>
          </p:cNvPr>
          <p:cNvSpPr txBox="1"/>
          <p:nvPr/>
        </p:nvSpPr>
        <p:spPr>
          <a:xfrm>
            <a:off x="6016486" y="4956313"/>
            <a:ext cx="5420139" cy="58477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HENI </a:t>
            </a:r>
            <a:r>
              <a:rPr lang="en-US" sz="32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NURHAENI,M.Pd</a:t>
            </a:r>
            <a:endParaRPr lang="en-ID" sz="32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539905" y="362629"/>
            <a:ext cx="6146304" cy="5316002"/>
            <a:chOff x="3866840" y="133350"/>
            <a:chExt cx="5257800" cy="4328802"/>
          </a:xfrm>
        </p:grpSpPr>
        <p:sp>
          <p:nvSpPr>
            <p:cNvPr id="3" name="Oval 2"/>
            <p:cNvSpPr/>
            <p:nvPr/>
          </p:nvSpPr>
          <p:spPr>
            <a:xfrm>
              <a:off x="4191000" y="133350"/>
              <a:ext cx="4328802" cy="4328802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581220" y="1562110"/>
              <a:ext cx="3657600" cy="2080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333" b="1" dirty="0" err="1">
                  <a:solidFill>
                    <a:srgbClr val="008000"/>
                  </a:solidFill>
                  <a:cs typeface="Calibri" pitchFamily="34" charset="0"/>
                </a:rPr>
                <a:t>Udara</a:t>
              </a:r>
              <a:r>
                <a:rPr lang="en-US" sz="5333" b="1" dirty="0">
                  <a:solidFill>
                    <a:srgbClr val="008000"/>
                  </a:solidFill>
                  <a:cs typeface="Calibri" pitchFamily="34" charset="0"/>
                </a:rPr>
                <a:t> </a:t>
              </a:r>
              <a:r>
                <a:rPr lang="en-US" sz="5333" b="1" dirty="0" err="1">
                  <a:solidFill>
                    <a:srgbClr val="008000"/>
                  </a:solidFill>
                  <a:cs typeface="Calibri" pitchFamily="34" charset="0"/>
                </a:rPr>
                <a:t>Bersih</a:t>
              </a:r>
              <a:r>
                <a:rPr lang="en-US" sz="5333" b="1" dirty="0">
                  <a:solidFill>
                    <a:srgbClr val="008000"/>
                  </a:solidFill>
                  <a:cs typeface="Calibri" pitchFamily="34" charset="0"/>
                </a:rPr>
                <a:t> </a:t>
              </a:r>
              <a:r>
                <a:rPr lang="en-US" sz="5333" b="1" dirty="0" err="1">
                  <a:solidFill>
                    <a:srgbClr val="008000"/>
                  </a:solidFill>
                  <a:cs typeface="Calibri" pitchFamily="34" charset="0"/>
                </a:rPr>
                <a:t>bagi</a:t>
              </a:r>
              <a:r>
                <a:rPr lang="en-US" sz="5333" b="1" dirty="0">
                  <a:solidFill>
                    <a:srgbClr val="008000"/>
                  </a:solidFill>
                  <a:cs typeface="Calibri" pitchFamily="34" charset="0"/>
                </a:rPr>
                <a:t> </a:t>
              </a:r>
              <a:r>
                <a:rPr lang="en-US" sz="5333" b="1" dirty="0" err="1">
                  <a:solidFill>
                    <a:srgbClr val="008000"/>
                  </a:solidFill>
                  <a:cs typeface="Calibri" pitchFamily="34" charset="0"/>
                </a:rPr>
                <a:t>Kesehatan</a:t>
              </a:r>
              <a:endParaRPr lang="en-US" sz="5333" b="1" dirty="0">
                <a:solidFill>
                  <a:srgbClr val="008000"/>
                </a:solidFill>
                <a:cs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66840" y="847730"/>
              <a:ext cx="5257800" cy="7434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333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Tema</a:t>
              </a:r>
              <a:r>
                <a:rPr lang="en-US" sz="5333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2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5004" r="6461"/>
          <a:stretch/>
        </p:blipFill>
        <p:spPr>
          <a:xfrm>
            <a:off x="516640" y="565178"/>
            <a:ext cx="5238413" cy="509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9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1" y="1"/>
            <a:ext cx="12192044" cy="889000"/>
            <a:chOff x="-1" y="0"/>
            <a:chExt cx="9144033" cy="666750"/>
          </a:xfrm>
        </p:grpSpPr>
        <p:grpSp>
          <p:nvGrpSpPr>
            <p:cNvPr id="25" name="Group 8"/>
            <p:cNvGrpSpPr/>
            <p:nvPr/>
          </p:nvGrpSpPr>
          <p:grpSpPr>
            <a:xfrm>
              <a:off x="-1" y="0"/>
              <a:ext cx="7643835" cy="666750"/>
              <a:chOff x="-1" y="0"/>
              <a:chExt cx="8696259" cy="666750"/>
            </a:xfrm>
          </p:grpSpPr>
          <p:pic>
            <p:nvPicPr>
              <p:cNvPr id="29" name="Picture 28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238747" y="58149"/>
                <a:ext cx="8457511" cy="561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267" b="1" dirty="0" err="1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4267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4267" b="1" dirty="0" err="1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4267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4267" b="1" dirty="0" err="1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4267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3</a:t>
                </a:r>
              </a:p>
            </p:txBody>
          </p:sp>
        </p:grpSp>
        <p:grpSp>
          <p:nvGrpSpPr>
            <p:cNvPr id="26" name="Group 11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924800" y="71420"/>
                <a:ext cx="1143000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alibri" pitchFamily="34" charset="0"/>
                    <a:cs typeface="Calibri" pitchFamily="34" charset="0"/>
                  </a:rPr>
                  <a:t>KD 3.2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9569104" y="4348845"/>
            <a:ext cx="2095515" cy="2974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33" dirty="0">
                <a:latin typeface="Calibri" pitchFamily="34" charset="0"/>
                <a:cs typeface="Calibri" pitchFamily="34" charset="0"/>
              </a:rPr>
              <a:t>Sumber: </a:t>
            </a:r>
            <a:r>
              <a:rPr lang="en-US" sz="1333" i="1" dirty="0">
                <a:latin typeface="Calibri" pitchFamily="34" charset="0"/>
                <a:cs typeface="Calibri" pitchFamily="34" charset="0"/>
              </a:rPr>
              <a:t>shutterstock.com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48079" y="1130884"/>
            <a:ext cx="6962419" cy="556252"/>
          </a:xfrm>
          <a:prstGeom prst="round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Cara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Memelihara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Kesehatan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Organ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Pernapasan</a:t>
            </a:r>
            <a:endParaRPr lang="en-US" sz="266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44377" y="1950407"/>
            <a:ext cx="5932835" cy="3955757"/>
            <a:chOff x="228600" y="209550"/>
            <a:chExt cx="5791202" cy="4248898"/>
          </a:xfrm>
        </p:grpSpPr>
        <p:pic>
          <p:nvPicPr>
            <p:cNvPr id="34" name="Picture 4" descr="E:\ELISA\PPT ESPS\2016\ESPS KURNAS\post it 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43" b="8180"/>
            <a:stretch>
              <a:fillRect/>
            </a:stretch>
          </p:blipFill>
          <p:spPr bwMode="auto">
            <a:xfrm flipH="1">
              <a:off x="228600" y="1349691"/>
              <a:ext cx="5791202" cy="3108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" descr="E:\ELISA\PPT ESPS\2016\ESPS KURNAS\post it 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43" b="8180"/>
            <a:stretch>
              <a:fillRect/>
            </a:stretch>
          </p:blipFill>
          <p:spPr bwMode="auto">
            <a:xfrm flipH="1">
              <a:off x="228600" y="209550"/>
              <a:ext cx="2505535" cy="3108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" descr="E:\ELISA\PPT ESPS\2016\ESPS KURNAS\post it 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80"/>
            <a:stretch>
              <a:fillRect/>
            </a:stretch>
          </p:blipFill>
          <p:spPr bwMode="auto">
            <a:xfrm flipH="1">
              <a:off x="2258851" y="209550"/>
              <a:ext cx="3285668" cy="3108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5"/>
            <p:cNvSpPr>
              <a:spLocks noChangeArrowheads="1"/>
            </p:cNvSpPr>
            <p:nvPr/>
          </p:nvSpPr>
          <p:spPr bwMode="auto">
            <a:xfrm>
              <a:off x="228600" y="831831"/>
              <a:ext cx="4953000" cy="628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609585" indent="-609585">
                <a:buFont typeface="Arial" charset="0"/>
                <a:buChar char="•"/>
              </a:pPr>
              <a:endParaRPr lang="id-ID" altLang="id-ID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538139" y="2504505"/>
            <a:ext cx="5173819" cy="3005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2006" indent="-457189">
              <a:spcAft>
                <a:spcPts val="800"/>
              </a:spcAft>
              <a:buFont typeface="+mj-lt"/>
              <a:buAutoNum type="arabicPeriod"/>
              <a:tabLst>
                <a:tab pos="474121" algn="l"/>
              </a:tabLst>
            </a:pPr>
            <a:r>
              <a:rPr lang="en-US" sz="2933" b="1" dirty="0" err="1">
                <a:latin typeface="Calibri" pitchFamily="34" charset="0"/>
                <a:cs typeface="Calibri" pitchFamily="34" charset="0"/>
              </a:rPr>
              <a:t>Menjaga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kebersihan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lingkungan</a:t>
            </a:r>
            <a:endParaRPr lang="en-US" sz="2933" b="1" dirty="0">
              <a:latin typeface="Calibri" pitchFamily="34" charset="0"/>
              <a:cs typeface="Calibri" pitchFamily="34" charset="0"/>
            </a:endParaRPr>
          </a:p>
          <a:p>
            <a:pPr marL="472006" indent="-457189">
              <a:spcAft>
                <a:spcPts val="800"/>
              </a:spcAft>
              <a:buFont typeface="+mj-lt"/>
              <a:buAutoNum type="arabicPeriod"/>
              <a:tabLst>
                <a:tab pos="474121" algn="l"/>
              </a:tabLst>
            </a:pPr>
            <a:r>
              <a:rPr lang="en-US" sz="2933" b="1" dirty="0" err="1">
                <a:latin typeface="Calibri" pitchFamily="34" charset="0"/>
                <a:cs typeface="Calibri" pitchFamily="34" charset="0"/>
              </a:rPr>
              <a:t>Mencuci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tangan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secara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berkala</a:t>
            </a:r>
            <a:endParaRPr lang="en-US" sz="2933" b="1" dirty="0">
              <a:latin typeface="Calibri" pitchFamily="34" charset="0"/>
              <a:cs typeface="Calibri" pitchFamily="34" charset="0"/>
            </a:endParaRPr>
          </a:p>
          <a:p>
            <a:pPr marL="472006" indent="-457189">
              <a:spcAft>
                <a:spcPts val="800"/>
              </a:spcAft>
              <a:buFont typeface="+mj-lt"/>
              <a:buAutoNum type="arabicPeriod"/>
              <a:tabLst>
                <a:tab pos="474121" algn="l"/>
              </a:tabLst>
            </a:pPr>
            <a:r>
              <a:rPr lang="en-US" sz="2933" b="1" dirty="0" err="1">
                <a:latin typeface="Calibri" pitchFamily="34" charset="0"/>
                <a:cs typeface="Calibri" pitchFamily="34" charset="0"/>
              </a:rPr>
              <a:t>Menanam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tumbuhan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hijau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di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lingkungan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sekitar</a:t>
            </a:r>
            <a:endParaRPr lang="en-US" sz="2933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70" y="1835464"/>
            <a:ext cx="3664487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84" y="3774909"/>
            <a:ext cx="36576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9974201" y="4677140"/>
            <a:ext cx="2095515" cy="2974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33" dirty="0">
                <a:latin typeface="Calibri" pitchFamily="34" charset="0"/>
                <a:cs typeface="Calibri" pitchFamily="34" charset="0"/>
              </a:rPr>
              <a:t>Sumber: </a:t>
            </a:r>
            <a:r>
              <a:rPr lang="en-US" sz="1333" i="1" dirty="0">
                <a:latin typeface="Calibri" pitchFamily="34" charset="0"/>
                <a:cs typeface="Calibri" pitchFamily="34" charset="0"/>
              </a:rPr>
              <a:t>shutterstock.com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2551" y="644691"/>
            <a:ext cx="6962419" cy="556252"/>
          </a:xfrm>
          <a:prstGeom prst="round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Cara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Memelihara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Kesehatan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Organ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Pernapasan</a:t>
            </a:r>
            <a:endParaRPr lang="en-US" sz="266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44377" y="1508787"/>
            <a:ext cx="5932835" cy="3955757"/>
            <a:chOff x="228600" y="209550"/>
            <a:chExt cx="5791202" cy="4248898"/>
          </a:xfrm>
        </p:grpSpPr>
        <p:pic>
          <p:nvPicPr>
            <p:cNvPr id="35" name="Picture 4" descr="E:\ELISA\PPT ESPS\2016\ESPS KURNAS\post it 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43" b="8180"/>
            <a:stretch>
              <a:fillRect/>
            </a:stretch>
          </p:blipFill>
          <p:spPr bwMode="auto">
            <a:xfrm flipH="1">
              <a:off x="228600" y="1349691"/>
              <a:ext cx="5791202" cy="3108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" descr="E:\ELISA\PPT ESPS\2016\ESPS KURNAS\post it 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43" b="8180"/>
            <a:stretch>
              <a:fillRect/>
            </a:stretch>
          </p:blipFill>
          <p:spPr bwMode="auto">
            <a:xfrm flipH="1">
              <a:off x="228600" y="209550"/>
              <a:ext cx="2505535" cy="3108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4" descr="E:\ELISA\PPT ESPS\2016\ESPS KURNAS\post it 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80"/>
            <a:stretch>
              <a:fillRect/>
            </a:stretch>
          </p:blipFill>
          <p:spPr bwMode="auto">
            <a:xfrm flipH="1">
              <a:off x="2258851" y="209550"/>
              <a:ext cx="3285668" cy="3108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5"/>
            <p:cNvSpPr>
              <a:spLocks noChangeArrowheads="1"/>
            </p:cNvSpPr>
            <p:nvPr/>
          </p:nvSpPr>
          <p:spPr bwMode="auto">
            <a:xfrm>
              <a:off x="228600" y="831831"/>
              <a:ext cx="4953000" cy="628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609585" indent="-609585">
                <a:buFont typeface="Arial" charset="0"/>
                <a:buChar char="•"/>
              </a:pPr>
              <a:endParaRPr lang="id-ID" altLang="id-ID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538139" y="2180862"/>
            <a:ext cx="4981797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955" indent="-452955">
              <a:spcAft>
                <a:spcPts val="1600"/>
              </a:spcAft>
              <a:buFont typeface="+mj-lt"/>
              <a:buAutoNum type="arabicPeriod" startAt="4"/>
            </a:pPr>
            <a:r>
              <a:rPr lang="en-US" sz="2933" b="1" dirty="0" err="1">
                <a:latin typeface="Calibri" pitchFamily="34" charset="0"/>
                <a:cs typeface="Calibri" pitchFamily="34" charset="0"/>
              </a:rPr>
              <a:t>Makan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makanan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bergizi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bersih</a:t>
            </a:r>
            <a:endParaRPr lang="en-US" sz="2933" b="1" dirty="0">
              <a:latin typeface="Calibri" pitchFamily="34" charset="0"/>
              <a:cs typeface="Calibri" pitchFamily="34" charset="0"/>
            </a:endParaRPr>
          </a:p>
          <a:p>
            <a:pPr marL="452955" indent="-452955">
              <a:spcAft>
                <a:spcPts val="1600"/>
              </a:spcAft>
              <a:buFont typeface="+mj-lt"/>
              <a:buAutoNum type="arabicPeriod" startAt="4"/>
            </a:pPr>
            <a:r>
              <a:rPr lang="en-US" sz="2933" b="1" dirty="0" err="1">
                <a:latin typeface="Calibri" pitchFamily="34" charset="0"/>
                <a:cs typeface="Calibri" pitchFamily="34" charset="0"/>
              </a:rPr>
              <a:t>Rajin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berolahraga</a:t>
            </a:r>
            <a:endParaRPr lang="en-US" sz="2933" b="1" dirty="0">
              <a:latin typeface="Calibri" pitchFamily="34" charset="0"/>
              <a:cs typeface="Calibri" pitchFamily="34" charset="0"/>
            </a:endParaRPr>
          </a:p>
          <a:p>
            <a:pPr marL="452955" indent="-452955">
              <a:spcAft>
                <a:spcPts val="1600"/>
              </a:spcAft>
              <a:buFont typeface="+mj-lt"/>
              <a:buAutoNum type="arabicPeriod" startAt="4"/>
            </a:pPr>
            <a:r>
              <a:rPr lang="en-US" sz="2933" b="1" dirty="0" err="1">
                <a:latin typeface="Calibri" pitchFamily="34" charset="0"/>
                <a:cs typeface="Calibri" pitchFamily="34" charset="0"/>
              </a:rPr>
              <a:t>Istirahat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dengan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cukup</a:t>
            </a:r>
            <a:endParaRPr lang="en-US" sz="2933" b="1" dirty="0">
              <a:latin typeface="Calibri" pitchFamily="34" charset="0"/>
              <a:cs typeface="Calibri" pitchFamily="34" charset="0"/>
            </a:endParaRPr>
          </a:p>
          <a:p>
            <a:pPr marL="452955" indent="-452955">
              <a:spcAft>
                <a:spcPts val="1600"/>
              </a:spcAft>
              <a:buFont typeface="+mj-lt"/>
              <a:buAutoNum type="arabicPeriod" startAt="4"/>
            </a:pPr>
            <a:r>
              <a:rPr lang="en-US" sz="2933" b="1" dirty="0" err="1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933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33" b="1" dirty="0" err="1">
                <a:latin typeface="Calibri" pitchFamily="34" charset="0"/>
                <a:cs typeface="Calibri" pitchFamily="34" charset="0"/>
              </a:rPr>
              <a:t>merokok</a:t>
            </a:r>
            <a:endParaRPr lang="en-US" sz="2933" b="1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36" y="985747"/>
            <a:ext cx="2698907" cy="3621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2764"/>
            <a:ext cx="3696509" cy="2467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0097" y="1412777"/>
            <a:ext cx="2037215" cy="203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666712" y="1047734"/>
            <a:ext cx="5280000" cy="1920000"/>
            <a:chOff x="357158" y="1500180"/>
            <a:chExt cx="3960000" cy="1971428"/>
          </a:xfrm>
        </p:grpSpPr>
        <p:sp>
          <p:nvSpPr>
            <p:cNvPr id="30" name="Rounded Rectangle 29"/>
            <p:cNvSpPr/>
            <p:nvPr/>
          </p:nvSpPr>
          <p:spPr>
            <a:xfrm>
              <a:off x="357158" y="1500180"/>
              <a:ext cx="3960000" cy="1971428"/>
            </a:xfrm>
            <a:prstGeom prst="roundRect">
              <a:avLst/>
            </a:prstGeom>
            <a:solidFill>
              <a:srgbClr val="DCFF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8920" y="1579253"/>
              <a:ext cx="3286148" cy="1822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Asma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>
                  <a:latin typeface="Calibri" pitchFamily="34" charset="0"/>
                  <a:cs typeface="Calibri" pitchFamily="34" charset="0"/>
                  <a:sym typeface="Wingdings" pitchFamily="2" charset="2"/>
                </a:rPr>
                <a:t>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menggunakan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i="1" dirty="0">
                  <a:latin typeface="Calibri" pitchFamily="34" charset="0"/>
                  <a:cs typeface="Calibri" pitchFamily="34" charset="0"/>
                </a:rPr>
                <a:t>inhaler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untuk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memasukkan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obat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langsung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ke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saluran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pernapasan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. 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96000" y="3333257"/>
            <a:ext cx="5760640" cy="2400000"/>
            <a:chOff x="-142908" y="1500180"/>
            <a:chExt cx="3202941" cy="1785950"/>
          </a:xfrm>
        </p:grpSpPr>
        <p:sp>
          <p:nvSpPr>
            <p:cNvPr id="33" name="Rounded Rectangle 32"/>
            <p:cNvSpPr/>
            <p:nvPr/>
          </p:nvSpPr>
          <p:spPr>
            <a:xfrm>
              <a:off x="-142908" y="1500180"/>
              <a:ext cx="3202941" cy="1785950"/>
            </a:xfrm>
            <a:prstGeom prst="roundRect">
              <a:avLst/>
            </a:prstGeom>
            <a:solidFill>
              <a:srgbClr val="DCFF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142908" y="1570495"/>
              <a:ext cx="3202940" cy="1626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Emfisema</a:t>
              </a:r>
              <a:r>
                <a:rPr lang="en-US" sz="2933" b="1" dirty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933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933" b="1" dirty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933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tuberkulosis</a:t>
              </a:r>
              <a:r>
                <a:rPr lang="en-US" sz="2933" b="1" dirty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(TB) </a:t>
              </a:r>
              <a:r>
                <a:rPr lang="en-US" sz="2667" b="1" dirty="0">
                  <a:latin typeface="Calibri" pitchFamily="34" charset="0"/>
                  <a:cs typeface="Calibri" pitchFamily="34" charset="0"/>
                  <a:sym typeface="Wingdings" pitchFamily="2" charset="2"/>
                </a:rPr>
                <a:t></a:t>
              </a:r>
            </a:p>
            <a:p>
              <a:pPr algn="ctr"/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dapat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diobati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dengan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minum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obat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sesuai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resep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dokter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menghindari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asap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rokok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serta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menjaga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pola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hidup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sehat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.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66713" y="3238499"/>
            <a:ext cx="5279999" cy="2400000"/>
            <a:chOff x="980618" y="861207"/>
            <a:chExt cx="2880000" cy="2300000"/>
          </a:xfrm>
        </p:grpSpPr>
        <p:sp>
          <p:nvSpPr>
            <p:cNvPr id="36" name="Rounded Rectangle 35"/>
            <p:cNvSpPr/>
            <p:nvPr/>
          </p:nvSpPr>
          <p:spPr>
            <a:xfrm>
              <a:off x="980618" y="861207"/>
              <a:ext cx="2880000" cy="2300000"/>
            </a:xfrm>
            <a:prstGeom prst="roundRect">
              <a:avLst/>
            </a:prstGeom>
            <a:solidFill>
              <a:srgbClr val="DCFF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14098" y="1135781"/>
              <a:ext cx="2620132" cy="170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 b="1" dirty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Flu, </a:t>
              </a:r>
              <a:r>
                <a:rPr lang="en-US" sz="2933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bronkitis</a:t>
              </a:r>
              <a:r>
                <a:rPr lang="en-US" sz="2933" b="1" dirty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, pneumonia </a:t>
              </a:r>
              <a:r>
                <a:rPr lang="en-US" sz="2667" b="1" dirty="0">
                  <a:latin typeface="Calibri" pitchFamily="34" charset="0"/>
                  <a:cs typeface="Calibri" pitchFamily="34" charset="0"/>
                  <a:sym typeface="Wingdings" pitchFamily="2" charset="2"/>
                </a:rPr>
                <a:t>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minum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obat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sesuai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resep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dokter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tidur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cukup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makan</a:t>
              </a:r>
              <a:endParaRPr lang="en-US" sz="2667" b="1" dirty="0"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makanan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bergizi</a:t>
              </a:r>
              <a:endParaRPr lang="en-US" sz="2667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381752" y="1047734"/>
            <a:ext cx="5280000" cy="1920001"/>
            <a:chOff x="357158" y="1500180"/>
            <a:chExt cx="3960000" cy="1840000"/>
          </a:xfrm>
        </p:grpSpPr>
        <p:sp>
          <p:nvSpPr>
            <p:cNvPr id="39" name="Rounded Rectangle 38"/>
            <p:cNvSpPr/>
            <p:nvPr/>
          </p:nvSpPr>
          <p:spPr>
            <a:xfrm>
              <a:off x="357158" y="1500180"/>
              <a:ext cx="3960000" cy="1840000"/>
            </a:xfrm>
            <a:prstGeom prst="roundRect">
              <a:avLst/>
            </a:prstGeom>
            <a:solidFill>
              <a:srgbClr val="DCFF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14348" y="1758002"/>
              <a:ext cx="3214710" cy="1307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Kanker</a:t>
              </a:r>
              <a:r>
                <a:rPr lang="en-US" sz="2933" b="1" dirty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933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paru-paru</a:t>
              </a:r>
              <a:r>
                <a:rPr lang="en-US" sz="2933" b="1" dirty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>
                  <a:latin typeface="Calibri" pitchFamily="34" charset="0"/>
                  <a:cs typeface="Calibri" pitchFamily="34" charset="0"/>
                  <a:sym typeface="Wingdings" pitchFamily="2" charset="2"/>
                </a:rPr>
                <a:t>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melakukan</a:t>
              </a:r>
              <a:endParaRPr lang="en-US" sz="2667" b="1" dirty="0"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kemoterapi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radioterapi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.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35360" y="356659"/>
            <a:ext cx="9217024" cy="556252"/>
          </a:xfrm>
          <a:prstGeom prst="round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Perawatan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dan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Pengobatan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Gangguan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Organ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Pernapasan</a:t>
            </a:r>
            <a:endParaRPr lang="en-US" sz="266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enggunakan masker saat di tengah kota berpolusi.jpg"/>
          <p:cNvPicPr>
            <a:picLocks noChangeAspect="1"/>
          </p:cNvPicPr>
          <p:nvPr/>
        </p:nvPicPr>
        <p:blipFill>
          <a:blip r:embed="rId2" cstate="print"/>
          <a:srcRect l="11667" t="3310" r="13333" b="9980"/>
          <a:stretch>
            <a:fillRect/>
          </a:stretch>
        </p:blipFill>
        <p:spPr>
          <a:xfrm>
            <a:off x="5181600" y="1524000"/>
            <a:ext cx="6541477" cy="4724400"/>
          </a:xfrm>
          <a:prstGeom prst="ellipse">
            <a:avLst/>
          </a:prstGeom>
          <a:ln w="63500" cap="rnd">
            <a:solidFill>
              <a:schemeClr val="accent4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18" name="Content Placeholder 17"/>
          <p:cNvGraphicFramePr>
            <a:graphicFrameLocks noGrp="1"/>
          </p:cNvGraphicFramePr>
          <p:nvPr>
            <p:ph idx="1"/>
          </p:nvPr>
        </p:nvGraphicFramePr>
        <p:xfrm>
          <a:off x="1828800" y="3060700"/>
          <a:ext cx="3505200" cy="3111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891938" y="609600"/>
            <a:ext cx="4844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Cara </a:t>
            </a:r>
            <a:r>
              <a:rPr lang="en-US" sz="3200" b="1" dirty="0" err="1">
                <a:solidFill>
                  <a:srgbClr val="00B050"/>
                </a:solidFill>
              </a:rPr>
              <a:t>Menjaga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Kesehatan</a:t>
            </a:r>
            <a:r>
              <a:rPr lang="en-US" sz="3200" b="1" dirty="0">
                <a:solidFill>
                  <a:srgbClr val="00B050"/>
                </a:solidFill>
              </a:rPr>
              <a:t> Organ </a:t>
            </a:r>
            <a:r>
              <a:rPr lang="en-US" sz="3200" b="1" dirty="0" err="1">
                <a:solidFill>
                  <a:srgbClr val="00B050"/>
                </a:solidFill>
              </a:rPr>
              <a:t>Pernapasan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0" y="205740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Cara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menjaga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organ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pernapasan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8049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2.6 deli ayah dan ibu berolahraga di taman kot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9801" y="2226050"/>
            <a:ext cx="5210477" cy="3946150"/>
          </a:xfrm>
          <a:prstGeom prst="rect">
            <a:avLst/>
          </a:prstGeom>
        </p:spPr>
      </p:pic>
      <p:graphicFrame>
        <p:nvGraphicFramePr>
          <p:cNvPr id="18" name="Content Placeholder 17"/>
          <p:cNvGraphicFramePr>
            <a:graphicFrameLocks noGrp="1"/>
          </p:cNvGraphicFramePr>
          <p:nvPr>
            <p:ph idx="1"/>
          </p:nvPr>
        </p:nvGraphicFramePr>
        <p:xfrm>
          <a:off x="1905000" y="2514601"/>
          <a:ext cx="5334000" cy="3306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904999" y="609600"/>
            <a:ext cx="7292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Cara </a:t>
            </a:r>
            <a:r>
              <a:rPr lang="en-US" sz="3200" b="1" dirty="0" err="1">
                <a:solidFill>
                  <a:srgbClr val="00B050"/>
                </a:solidFill>
              </a:rPr>
              <a:t>Memelihara</a:t>
            </a:r>
            <a:r>
              <a:rPr lang="en-US" sz="3200" b="1" dirty="0">
                <a:solidFill>
                  <a:srgbClr val="00B050"/>
                </a:solidFill>
              </a:rPr>
              <a:t> Organ </a:t>
            </a:r>
            <a:r>
              <a:rPr lang="en-US" sz="3200" b="1" dirty="0" err="1">
                <a:solidFill>
                  <a:srgbClr val="00B050"/>
                </a:solidFill>
              </a:rPr>
              <a:t>Pernapasan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1676401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kita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lakukan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memelihara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organ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pernapasan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yaitu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19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2648570"/>
            <a:ext cx="9144000" cy="40026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233" y="3633531"/>
            <a:ext cx="6330412" cy="2601667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dirty="0" err="1">
                <a:latin typeface="Arial" pitchFamily="34" charset="0"/>
                <a:cs typeface="Arial" pitchFamily="34" charset="0"/>
              </a:rPr>
              <a:t>Berikut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beberapa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bahaya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merokok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terhadap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kesehatan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sistem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pernapasan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manusia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>
              <a:spcBef>
                <a:spcPts val="600"/>
              </a:spcBef>
              <a:buFont typeface="+mj-lt"/>
              <a:buAutoNum type="alphaLcPeriod"/>
            </a:pP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Mudah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terserang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penyakit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lumpuh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otak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>
              <a:spcBef>
                <a:spcPts val="600"/>
              </a:spcBef>
              <a:buFont typeface="+mj-lt"/>
              <a:buAutoNum type="alphaLcPeriod"/>
            </a:pP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Beresiko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mengalami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penyakit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kanker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paru-paru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>
              <a:spcBef>
                <a:spcPts val="600"/>
              </a:spcBef>
              <a:buFont typeface="+mj-lt"/>
              <a:buAutoNum type="alphaLcPeriod"/>
            </a:pP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Menyebabkan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penyakit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bronkitis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pneumonia,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atau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emfisema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>
              <a:spcBef>
                <a:spcPts val="600"/>
              </a:spcBef>
              <a:buFont typeface="+mj-lt"/>
              <a:buAutoNum type="alphaLcPeriod"/>
            </a:pP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Mempercepat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kematian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sel-sel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tubuh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>
              <a:spcBef>
                <a:spcPts val="600"/>
              </a:spcBef>
              <a:buFont typeface="+mj-lt"/>
              <a:buAutoNum type="alphaLcPeriod"/>
            </a:pP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Mengganggu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kesehatan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janin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bagi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ibu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hamil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0417" y="622802"/>
            <a:ext cx="8521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</a:rPr>
              <a:t>Merawat</a:t>
            </a:r>
            <a:r>
              <a:rPr lang="en-US" sz="3200" b="1" dirty="0">
                <a:solidFill>
                  <a:srgbClr val="00B050"/>
                </a:solidFill>
              </a:rPr>
              <a:t> Organ </a:t>
            </a:r>
            <a:r>
              <a:rPr lang="en-US" sz="3200" b="1" dirty="0" err="1">
                <a:solidFill>
                  <a:srgbClr val="00B050"/>
                </a:solidFill>
              </a:rPr>
              <a:t>Pernapasan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dengan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Tidak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Merokok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05644" y="1734974"/>
            <a:ext cx="5257800" cy="1827193"/>
          </a:xfrm>
          <a:prstGeom prst="cloud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Rokok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banyak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mengandung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zat-zat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kimia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berbahaya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seperti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nikotin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tar,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karbon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monoksida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>
          <a:xfrm flipH="1">
            <a:off x="8825580" y="3336309"/>
            <a:ext cx="1807224" cy="33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6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81B74-F026-4CCB-B31F-4F9E0FED3D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20"/>
          <a:stretch/>
        </p:blipFill>
        <p:spPr>
          <a:xfrm>
            <a:off x="450303" y="1510748"/>
            <a:ext cx="2326590" cy="31534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9173DF7-6CF8-44E7-8001-11680DF1A13E}"/>
              </a:ext>
            </a:extLst>
          </p:cNvPr>
          <p:cNvSpPr/>
          <p:nvPr/>
        </p:nvSpPr>
        <p:spPr>
          <a:xfrm>
            <a:off x="2510949" y="1779662"/>
            <a:ext cx="5321085" cy="26666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SELAMAT BELAJAR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DAN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TETAP SEMANGAT</a:t>
            </a:r>
            <a:endParaRPr lang="en-ID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7269AE-37DE-443E-BE51-B4F20EA5A7B4}"/>
              </a:ext>
            </a:extLst>
          </p:cNvPr>
          <p:cNvSpPr/>
          <p:nvPr/>
        </p:nvSpPr>
        <p:spPr>
          <a:xfrm rot="10800000" flipV="1">
            <a:off x="3279276" y="5395784"/>
            <a:ext cx="4420237" cy="43999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HENI </a:t>
            </a:r>
            <a:r>
              <a:rPr lang="en-US" sz="3200" b="1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NURHAENI,M.Pd</a:t>
            </a:r>
            <a:endParaRPr lang="en-ID" sz="3200" b="1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  <a:p>
            <a:pPr algn="ctr"/>
            <a:endParaRPr lang="en-ID" sz="2400" dirty="0"/>
          </a:p>
        </p:txBody>
      </p:sp>
      <p:pic>
        <p:nvPicPr>
          <p:cNvPr id="5" name="Picture 2" descr="Y:\TRANSIT JOB GAMBAR\Tematik 4E\anak pakai seragam-DES.jpg">
            <a:extLst>
              <a:ext uri="{FF2B5EF4-FFF2-40B4-BE49-F238E27FC236}">
                <a16:creationId xmlns:a16="http://schemas.microsoft.com/office/drawing/2014/main" id="{49BD30AF-3B10-48FC-896E-DA5A8D10E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034" y="1510748"/>
            <a:ext cx="2436585" cy="354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85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108</TotalTime>
  <Words>290</Words>
  <Application>Microsoft Office PowerPoint</Application>
  <PresentationFormat>Widescreen</PresentationFormat>
  <Paragraphs>52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Adobe Gothic Std B</vt:lpstr>
      <vt:lpstr>Arial</vt:lpstr>
      <vt:lpstr>Arial Black</vt:lpstr>
      <vt:lpstr>Arial Rounded MT Bold</vt:lpstr>
      <vt:lpstr>Bahnschrift Condensed</vt:lpstr>
      <vt:lpstr>Calibri</vt:lpstr>
      <vt:lpstr>Corbel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heni hp</dc:creator>
  <cp:lastModifiedBy>heni hp</cp:lastModifiedBy>
  <cp:revision>3</cp:revision>
  <dcterms:created xsi:type="dcterms:W3CDTF">2021-08-22T10:33:07Z</dcterms:created>
  <dcterms:modified xsi:type="dcterms:W3CDTF">2021-08-29T12:38:27Z</dcterms:modified>
</cp:coreProperties>
</file>