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93" r:id="rId2"/>
    <p:sldId id="262" r:id="rId3"/>
    <p:sldId id="263" r:id="rId4"/>
    <p:sldId id="284" r:id="rId5"/>
    <p:sldId id="285" r:id="rId6"/>
    <p:sldId id="286" r:id="rId7"/>
    <p:sldId id="287" r:id="rId8"/>
    <p:sldId id="29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09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383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51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501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96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757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8915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269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63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713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077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866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46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77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684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89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17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7AF5-EFE5-4B23-8E80-114126EBCCDC}" type="datetimeFigureOut">
              <a:rPr lang="en-ID" smtClean="0"/>
              <a:t>24/03/2022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A404BF-F10A-449D-A647-2BFC90886D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457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inna data\BUPENA\BUPENA 5D\BUPENA 5D\Gambar BUPENA 5D\TEMA 9\masyarakat berbeda suku warna kulit dan agam bergotong royong memperbaiki jembatan yang put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2667"/>
          <a:stretch/>
        </p:blipFill>
        <p:spPr bwMode="auto">
          <a:xfrm>
            <a:off x="748406" y="129999"/>
            <a:ext cx="8826009" cy="65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13302" y="274320"/>
            <a:ext cx="7186409" cy="1005840"/>
            <a:chOff x="571398" y="560945"/>
            <a:chExt cx="7186409" cy="838200"/>
          </a:xfrm>
        </p:grpSpPr>
        <p:pic>
          <p:nvPicPr>
            <p:cNvPr id="5" name="Picture 4" descr="E:\ELISA\PPT ESPS\2016\ESPS edisi kurnas\PERINTILAN ESPS KURNAS\pita label 3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97" y="773005"/>
              <a:ext cx="6431514" cy="6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E:\ELISA\PPT ESPS\2016\ESPS edisi kurnas\PERINTILAN ESPS KURNAS\pita label 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86" y="684204"/>
              <a:ext cx="6431514" cy="6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20700000">
              <a:off x="571398" y="560945"/>
              <a:ext cx="685800" cy="838200"/>
            </a:xfrm>
            <a:prstGeom prst="rect">
              <a:avLst/>
            </a:prstGeom>
            <a:solidFill>
              <a:srgbClr val="9C5BC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0700000">
              <a:off x="674574" y="659446"/>
              <a:ext cx="484428" cy="641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80695" y="609600"/>
              <a:ext cx="6477112" cy="5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ENDALAMAN MATERI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7584" y="3617843"/>
            <a:ext cx="4896399" cy="1200329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SBDP TEMA 8 SUBTEMA 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75722" y="5060153"/>
            <a:ext cx="5277679" cy="1264447"/>
            <a:chOff x="5329167" y="4358177"/>
            <a:chExt cx="5277679" cy="1264447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5859836" y="4937909"/>
              <a:ext cx="731046" cy="638383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29167" y="4358177"/>
              <a:ext cx="5277679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LINGKUNGAN SAHABAT KITA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5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61607" y="659064"/>
            <a:ext cx="59308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Gerak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Tari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861" y="1217857"/>
            <a:ext cx="76730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melengkung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1912441"/>
            <a:ext cx="453765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lain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antaranya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horizontal, diagonal,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zig-zag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segitiga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empat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lima.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4234696"/>
            <a:ext cx="4537650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lengkung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lingkaran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angka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delapan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lengkung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belakang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 descr="D:\dinna data\BUPENA\BUPENA 5D\BUPENA 5D\Gambar BUPENA 5D\Jarwo 19 Januari 2018\Bupena 5D\Tema 8 ST 2\2.1 Gambar Tari Pi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837">
            <a:off x="1752600" y="2461049"/>
            <a:ext cx="3719322" cy="275369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831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723" y="239837"/>
            <a:ext cx="6598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gerak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tari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t="36008" r="53952" b="17537"/>
          <a:stretch/>
        </p:blipFill>
        <p:spPr bwMode="auto">
          <a:xfrm>
            <a:off x="1873722" y="1676400"/>
            <a:ext cx="2393476" cy="2209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t="36979" r="46433" b="18104"/>
          <a:stretch/>
        </p:blipFill>
        <p:spPr bwMode="auto">
          <a:xfrm>
            <a:off x="4953004" y="1676400"/>
            <a:ext cx="2362199" cy="22098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1" t="36979" r="33112" b="18104"/>
          <a:stretch/>
        </p:blipFill>
        <p:spPr bwMode="auto">
          <a:xfrm>
            <a:off x="8090850" y="1676400"/>
            <a:ext cx="2196153" cy="2209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4572002"/>
            <a:ext cx="2438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diagonal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3" y="4572002"/>
            <a:ext cx="2362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segi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lima </a:t>
            </a:r>
          </a:p>
        </p:txBody>
      </p:sp>
      <p:sp>
        <p:nvSpPr>
          <p:cNvPr id="7" name="Rectangle 6"/>
          <p:cNvSpPr/>
          <p:nvPr/>
        </p:nvSpPr>
        <p:spPr>
          <a:xfrm>
            <a:off x="8090849" y="4572001"/>
            <a:ext cx="2196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vertikal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52603" y="533403"/>
            <a:ext cx="6939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Daerah di Indonesia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4133" y="1054974"/>
            <a:ext cx="4479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itchFamily="34" charset="0"/>
                <a:cs typeface="Arial" pitchFamily="34" charset="0"/>
              </a:rPr>
              <a:t>Tabel beberapa tarian daerah yang ada di Indonesia berikut!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16547" y="1752600"/>
          <a:ext cx="8975254" cy="4622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Tarian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Asal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Daerah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Tarian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Asal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Daerah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Seudati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Aceh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Jaipong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Merak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Jawa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Barat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Piring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Payung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Sumatra Barat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Topeng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Yapong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DKI Jakarta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Tabut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Madun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Bengkul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Serimpi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Blambangan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Cakil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Jawa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Tengah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Jangget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Malinting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Lampung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Jaranan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Kepang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Reog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Ponorogo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Jawa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Timur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Sekapur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Sirih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Kisan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Jambi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Legong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Kecak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Bali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5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6547" y="1219200"/>
          <a:ext cx="8975254" cy="4191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Tarian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Asal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Daerah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Tarian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Asal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Daerah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Zapin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Tembung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Kalimantan Barat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Gareng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Lameng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Nusa Tenggara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Timur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Baksa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Kembang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Kalimantan Selatan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Kipas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Bosara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Sulawesi Selatan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Gong,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Ngerangkan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Kalimantan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Timur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Lenso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Cakalele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Maluku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Kancet Ledo, Jepen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Kalimantan Utara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Suanggi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Perang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Papua Barat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Batu Tangga Oncer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Nusa Tenggara Barat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Yospan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Musyoh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Papua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93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52603" y="635170"/>
            <a:ext cx="6939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Daerah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7260" y="1524001"/>
            <a:ext cx="5229340" cy="4594121"/>
            <a:chOff x="333260" y="1618875"/>
            <a:chExt cx="5229340" cy="4594121"/>
          </a:xfrm>
        </p:grpSpPr>
        <p:pic>
          <p:nvPicPr>
            <p:cNvPr id="18" name="Picture 17" descr="E:\ELISA\PPT ESPS\2016\ESPS edisi kurnas\PERINTILAN ESPS KURNAS\background segitig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19320" r="47024" b="10781"/>
            <a:stretch/>
          </p:blipFill>
          <p:spPr bwMode="auto">
            <a:xfrm>
              <a:off x="333260" y="1618875"/>
              <a:ext cx="5229340" cy="459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5800" y="2084725"/>
              <a:ext cx="4572000" cy="3477875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lantai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gerakan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seorang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penari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melakukan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perpindahan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berpola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pergeseran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posisi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ruang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menari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lantai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juga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berfungsi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posisi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ruang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gerak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ketika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menari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17" name="Picture 2" descr="O:\PROJECT ERLANGGA\BUPENA 4C\GAMBAR UNTUK PPT BUPENA 4C\TEMA 6 SUBTEMA 1\7a Tasya membaca pui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67" y="1892998"/>
            <a:ext cx="2024104" cy="40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39612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 merupakan macam pola lantai pada tarian daerah. 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4" t="27579" r="40849" b="38889"/>
          <a:stretch/>
        </p:blipFill>
        <p:spPr bwMode="auto">
          <a:xfrm>
            <a:off x="2590800" y="911565"/>
            <a:ext cx="932544" cy="24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6" t="73561" r="32264" b="14411"/>
          <a:stretch/>
        </p:blipFill>
        <p:spPr bwMode="auto">
          <a:xfrm>
            <a:off x="1770743" y="4419603"/>
            <a:ext cx="3031672" cy="8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029200" y="1219200"/>
            <a:ext cx="5181600" cy="18288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atin typeface="Arial" pitchFamily="34" charset="0"/>
                <a:cs typeface="Arial" pitchFamily="34" charset="0"/>
              </a:rPr>
              <a:t>Pola lantai vertikal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yaitu penari melakukan formasi bentuk garis lurus dari depan ke belakang atau sebaliknya.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0" y="3933444"/>
            <a:ext cx="5181600" cy="18288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horizontal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samping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76800" y="1219200"/>
            <a:ext cx="5181600" cy="18288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melengkung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melingkar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melengkung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3933444"/>
            <a:ext cx="5181600" cy="182880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diagonal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menyudut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0" t="19246" r="37531" b="58334"/>
          <a:stretch/>
        </p:blipFill>
        <p:spPr bwMode="auto">
          <a:xfrm>
            <a:off x="1534886" y="1226457"/>
            <a:ext cx="3077030" cy="16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3" t="51736" r="42191" b="21081"/>
          <a:stretch/>
        </p:blipFill>
        <p:spPr bwMode="auto">
          <a:xfrm>
            <a:off x="2064660" y="3708548"/>
            <a:ext cx="2017487" cy="19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52600" y="239612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 merupakan macam pola lantai pada tarian daerah. 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384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2022-03-24T11:19:38Z</dcterms:created>
  <dcterms:modified xsi:type="dcterms:W3CDTF">2022-03-24T12:02:36Z</dcterms:modified>
</cp:coreProperties>
</file>