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1" r:id="rId2"/>
    <p:sldId id="299" r:id="rId3"/>
    <p:sldId id="280" r:id="rId4"/>
    <p:sldId id="305" r:id="rId5"/>
    <p:sldId id="296" r:id="rId6"/>
    <p:sldId id="290" r:id="rId7"/>
    <p:sldId id="297" r:id="rId8"/>
    <p:sldId id="308" r:id="rId9"/>
    <p:sldId id="258" r:id="rId10"/>
    <p:sldId id="259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EBBF1-DCB3-4A54-82CC-7BCBEDD48745}" type="doc">
      <dgm:prSet loTypeId="urn:microsoft.com/office/officeart/2005/8/layout/default#2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A4816E45-E0B1-436B-AE88-A52E2B944589}">
      <dgm:prSet custT="1"/>
      <dgm:spPr/>
      <dgm:t>
        <a:bodyPr/>
        <a:lstStyle/>
        <a:p>
          <a:pPr rtl="0"/>
          <a:r>
            <a:rPr lang="en-US" sz="1800">
              <a:latin typeface="Arial" pitchFamily="34" charset="0"/>
              <a:cs typeface="Arial" pitchFamily="34" charset="0"/>
            </a:rPr>
            <a:t>Kabut</a:t>
          </a:r>
        </a:p>
      </dgm:t>
    </dgm:pt>
    <dgm:pt modelId="{8459B4B0-5237-403C-9705-5F12B896D255}" type="parTrans" cxnId="{02E2BF2B-4D6E-4B40-BB38-012F98E46B0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7A501F5-8795-439F-8839-95F28D5A8C37}" type="sibTrans" cxnId="{02E2BF2B-4D6E-4B40-BB38-012F98E46B0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16C83D0-8747-4DD1-B6A6-8B3758DFC7A0}">
      <dgm:prSet custT="1"/>
      <dgm:spPr/>
      <dgm:t>
        <a:bodyPr/>
        <a:lstStyle/>
        <a:p>
          <a:pPr rtl="0"/>
          <a:r>
            <a:rPr lang="en-US" sz="1800">
              <a:latin typeface="Arial" pitchFamily="34" charset="0"/>
              <a:cs typeface="Arial" pitchFamily="34" charset="0"/>
            </a:rPr>
            <a:t>Kondensasi</a:t>
          </a:r>
        </a:p>
      </dgm:t>
    </dgm:pt>
    <dgm:pt modelId="{D359247A-6970-4FF0-B5DE-34F821E2775F}" type="parTrans" cxnId="{39D45F56-7CD8-40AF-BCAF-076971EE267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AD22005-52F1-4841-96A6-3DDC9A620487}" type="sibTrans" cxnId="{39D45F56-7CD8-40AF-BCAF-076971EE267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48D50745-F6C0-4C9F-848F-E5C3A2DA927D}">
      <dgm:prSet custT="1"/>
      <dgm:spPr/>
      <dgm:t>
        <a:bodyPr/>
        <a:lstStyle/>
        <a:p>
          <a:pPr rtl="0"/>
          <a:r>
            <a:rPr lang="en-US" sz="1800">
              <a:latin typeface="Arial" pitchFamily="34" charset="0"/>
              <a:cs typeface="Arial" pitchFamily="34" charset="0"/>
            </a:rPr>
            <a:t>Asap</a:t>
          </a:r>
        </a:p>
      </dgm:t>
    </dgm:pt>
    <dgm:pt modelId="{F292C151-8308-454C-A4D6-30DD75CE4FAD}" type="parTrans" cxnId="{77C1955C-A43E-4B72-A89B-AE8A8FDDD7D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AFEC4ED-F465-4054-9C4B-41E41EFADAB1}" type="sibTrans" cxnId="{77C1955C-A43E-4B72-A89B-AE8A8FDDD7D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65DDA3C-C4D5-4A7A-B298-FFD63F848BF4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Pencemaran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79F1F48-30B1-4727-BA0D-1F297BAA9AF2}" type="parTrans" cxnId="{36339574-F262-41CF-B19A-701DC464ADE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2D956AE-782E-4F26-AF88-65FE665DCC23}" type="sibTrans" cxnId="{36339574-F262-41CF-B19A-701DC464ADE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DFE8F8F-7D31-48B6-B8B5-C07EE2D0CDEE}">
      <dgm:prSet custT="1"/>
      <dgm:spPr/>
      <dgm:t>
        <a:bodyPr/>
        <a:lstStyle/>
        <a:p>
          <a:pPr rtl="0"/>
          <a:r>
            <a:rPr lang="en-US" sz="1800">
              <a:latin typeface="Arial" pitchFamily="34" charset="0"/>
              <a:cs typeface="Arial" pitchFamily="34" charset="0"/>
            </a:rPr>
            <a:t>Dampak</a:t>
          </a:r>
        </a:p>
      </dgm:t>
    </dgm:pt>
    <dgm:pt modelId="{7FCF8C1F-A1BA-406E-91D0-77441F3523EC}" type="parTrans" cxnId="{FF1B6F7E-BEB2-4928-A6AF-08C79FFE09E1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991DB67-224E-47DA-9E9B-AD17CC7D72D7}" type="sibTrans" cxnId="{FF1B6F7E-BEB2-4928-A6AF-08C79FFE09E1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0A450D2-02D9-41F2-97DE-E5D76C17626B}">
      <dgm:prSet custT="1"/>
      <dgm:spPr/>
      <dgm:t>
        <a:bodyPr/>
        <a:lstStyle/>
        <a:p>
          <a:pPr rtl="0"/>
          <a:r>
            <a:rPr lang="en-US" sz="1800">
              <a:latin typeface="Arial" pitchFamily="34" charset="0"/>
              <a:cs typeface="Arial" pitchFamily="34" charset="0"/>
            </a:rPr>
            <a:t>Iritasi</a:t>
          </a:r>
        </a:p>
      </dgm:t>
    </dgm:pt>
    <dgm:pt modelId="{17A78747-93E1-42B2-9C10-DB18B8EE879B}" type="parTrans" cxnId="{9377BF82-0E83-4FD5-9746-BAB45281938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224B04A-D649-4CA7-BB4A-65F7199193CD}" type="sibTrans" cxnId="{9377BF82-0E83-4FD5-9746-BAB45281938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1B34E67-993C-4871-B1AC-420E3130C81A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Kawasan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C903467C-DCF1-4F76-B747-E78EA308E5E5}" type="parTrans" cxnId="{01479558-7337-4040-9440-2EA3B5B5069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8549BAE-A1CF-4208-B7B5-2E9A06389D07}" type="sibTrans" cxnId="{01479558-7337-4040-9440-2EA3B5B5069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60E658B-45F1-47B1-A5C0-03A1F9033C97}" type="pres">
      <dgm:prSet presAssocID="{31FEBBF1-DCB3-4A54-82CC-7BCBEDD48745}" presName="diagram" presStyleCnt="0">
        <dgm:presLayoutVars>
          <dgm:dir/>
          <dgm:resizeHandles val="exact"/>
        </dgm:presLayoutVars>
      </dgm:prSet>
      <dgm:spPr/>
    </dgm:pt>
    <dgm:pt modelId="{8FC70289-1D96-4DF0-9FFC-BD3929D7B0E3}" type="pres">
      <dgm:prSet presAssocID="{A4816E45-E0B1-436B-AE88-A52E2B944589}" presName="node" presStyleLbl="node1" presStyleIdx="0" presStyleCnt="7" custScaleX="120387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0E6CABAD-671A-4A36-AF56-684F13042166}" type="pres">
      <dgm:prSet presAssocID="{E7A501F5-8795-439F-8839-95F28D5A8C37}" presName="sibTrans" presStyleCnt="0"/>
      <dgm:spPr/>
    </dgm:pt>
    <dgm:pt modelId="{757C1BB1-4102-4075-A51C-A1C3A63C961E}" type="pres">
      <dgm:prSet presAssocID="{616C83D0-8747-4DD1-B6A6-8B3758DFC7A0}" presName="node" presStyleLbl="node1" presStyleIdx="1" presStyleCnt="7" custScaleX="120387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86097594-DF4F-4692-B2D3-793ACD264E7B}" type="pres">
      <dgm:prSet presAssocID="{6AD22005-52F1-4841-96A6-3DDC9A620487}" presName="sibTrans" presStyleCnt="0"/>
      <dgm:spPr/>
    </dgm:pt>
    <dgm:pt modelId="{F5AF1E0E-BC0C-4543-BC9D-74B9DA92BA00}" type="pres">
      <dgm:prSet presAssocID="{48D50745-F6C0-4C9F-848F-E5C3A2DA927D}" presName="node" presStyleLbl="node1" presStyleIdx="2" presStyleCnt="7" custScaleX="120387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DF0F799A-1505-4503-95E1-F02A044062F0}" type="pres">
      <dgm:prSet presAssocID="{CAFEC4ED-F465-4054-9C4B-41E41EFADAB1}" presName="sibTrans" presStyleCnt="0"/>
      <dgm:spPr/>
    </dgm:pt>
    <dgm:pt modelId="{22884039-906A-4BB7-A040-F91E60441B23}" type="pres">
      <dgm:prSet presAssocID="{165DDA3C-C4D5-4A7A-B298-FFD63F848BF4}" presName="node" presStyleLbl="node1" presStyleIdx="3" presStyleCnt="7" custScaleX="160188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79465B7A-30E0-4908-91C3-BD4C3E7C9890}" type="pres">
      <dgm:prSet presAssocID="{C2D956AE-782E-4F26-AF88-65FE665DCC23}" presName="sibTrans" presStyleCnt="0"/>
      <dgm:spPr/>
    </dgm:pt>
    <dgm:pt modelId="{25A08775-AEBA-4B7E-8FB2-A2A322428B37}" type="pres">
      <dgm:prSet presAssocID="{DDFE8F8F-7D31-48B6-B8B5-C07EE2D0CDEE}" presName="node" presStyleLbl="node1" presStyleIdx="4" presStyleCnt="7" custScaleX="120387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A6A2FE58-9DD3-42CE-878F-E9A532E86FF0}" type="pres">
      <dgm:prSet presAssocID="{9991DB67-224E-47DA-9E9B-AD17CC7D72D7}" presName="sibTrans" presStyleCnt="0"/>
      <dgm:spPr/>
    </dgm:pt>
    <dgm:pt modelId="{D5B76758-322E-4268-8D8E-207F3C9C01BE}" type="pres">
      <dgm:prSet presAssocID="{20A450D2-02D9-41F2-97DE-E5D76C17626B}" presName="node" presStyleLbl="node1" presStyleIdx="5" presStyleCnt="7" custScaleX="120387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76BDC437-67F2-415F-BDF5-AFCF9015C253}" type="pres">
      <dgm:prSet presAssocID="{A224B04A-D649-4CA7-BB4A-65F7199193CD}" presName="sibTrans" presStyleCnt="0"/>
      <dgm:spPr/>
    </dgm:pt>
    <dgm:pt modelId="{9C94BDEA-827A-4BE5-A1CD-58A238483B2E}" type="pres">
      <dgm:prSet presAssocID="{71B34E67-993C-4871-B1AC-420E3130C81A}" presName="node" presStyleLbl="node1" presStyleIdx="6" presStyleCnt="7" custScaleX="120387">
        <dgm:presLayoutVars>
          <dgm:bulletEnabled val="1"/>
        </dgm:presLayoutVars>
      </dgm:prSet>
      <dgm:spPr>
        <a:prstGeom prst="flowChartTerminator">
          <a:avLst/>
        </a:prstGeom>
      </dgm:spPr>
    </dgm:pt>
  </dgm:ptLst>
  <dgm:cxnLst>
    <dgm:cxn modelId="{02E2BF2B-4D6E-4B40-BB38-012F98E46B0D}" srcId="{31FEBBF1-DCB3-4A54-82CC-7BCBEDD48745}" destId="{A4816E45-E0B1-436B-AE88-A52E2B944589}" srcOrd="0" destOrd="0" parTransId="{8459B4B0-5237-403C-9705-5F12B896D255}" sibTransId="{E7A501F5-8795-439F-8839-95F28D5A8C37}"/>
    <dgm:cxn modelId="{E6C3D73B-3569-4854-8327-2F27D1AF3D8A}" type="presOf" srcId="{DDFE8F8F-7D31-48B6-B8B5-C07EE2D0CDEE}" destId="{25A08775-AEBA-4B7E-8FB2-A2A322428B37}" srcOrd="0" destOrd="0" presId="urn:microsoft.com/office/officeart/2005/8/layout/default#2"/>
    <dgm:cxn modelId="{77C1955C-A43E-4B72-A89B-AE8A8FDDD7D2}" srcId="{31FEBBF1-DCB3-4A54-82CC-7BCBEDD48745}" destId="{48D50745-F6C0-4C9F-848F-E5C3A2DA927D}" srcOrd="2" destOrd="0" parTransId="{F292C151-8308-454C-A4D6-30DD75CE4FAD}" sibTransId="{CAFEC4ED-F465-4054-9C4B-41E41EFADAB1}"/>
    <dgm:cxn modelId="{23AE4542-52E2-4F2C-969B-D209CC913E30}" type="presOf" srcId="{31FEBBF1-DCB3-4A54-82CC-7BCBEDD48745}" destId="{D60E658B-45F1-47B1-A5C0-03A1F9033C97}" srcOrd="0" destOrd="0" presId="urn:microsoft.com/office/officeart/2005/8/layout/default#2"/>
    <dgm:cxn modelId="{20704265-F593-4EE3-B8FD-47E0815C8FA2}" type="presOf" srcId="{48D50745-F6C0-4C9F-848F-E5C3A2DA927D}" destId="{F5AF1E0E-BC0C-4543-BC9D-74B9DA92BA00}" srcOrd="0" destOrd="0" presId="urn:microsoft.com/office/officeart/2005/8/layout/default#2"/>
    <dgm:cxn modelId="{E1E72E6F-5859-49F9-A5EF-27410E9BB24E}" type="presOf" srcId="{616C83D0-8747-4DD1-B6A6-8B3758DFC7A0}" destId="{757C1BB1-4102-4075-A51C-A1C3A63C961E}" srcOrd="0" destOrd="0" presId="urn:microsoft.com/office/officeart/2005/8/layout/default#2"/>
    <dgm:cxn modelId="{36339574-F262-41CF-B19A-701DC464ADE6}" srcId="{31FEBBF1-DCB3-4A54-82CC-7BCBEDD48745}" destId="{165DDA3C-C4D5-4A7A-B298-FFD63F848BF4}" srcOrd="3" destOrd="0" parTransId="{B79F1F48-30B1-4727-BA0D-1F297BAA9AF2}" sibTransId="{C2D956AE-782E-4F26-AF88-65FE665DCC23}"/>
    <dgm:cxn modelId="{DE741F56-23F5-4689-A16C-B9E293E5CAB6}" type="presOf" srcId="{165DDA3C-C4D5-4A7A-B298-FFD63F848BF4}" destId="{22884039-906A-4BB7-A040-F91E60441B23}" srcOrd="0" destOrd="0" presId="urn:microsoft.com/office/officeart/2005/8/layout/default#2"/>
    <dgm:cxn modelId="{39D45F56-7CD8-40AF-BCAF-076971EE267B}" srcId="{31FEBBF1-DCB3-4A54-82CC-7BCBEDD48745}" destId="{616C83D0-8747-4DD1-B6A6-8B3758DFC7A0}" srcOrd="1" destOrd="0" parTransId="{D359247A-6970-4FF0-B5DE-34F821E2775F}" sibTransId="{6AD22005-52F1-4841-96A6-3DDC9A620487}"/>
    <dgm:cxn modelId="{01479558-7337-4040-9440-2EA3B5B50696}" srcId="{31FEBBF1-DCB3-4A54-82CC-7BCBEDD48745}" destId="{71B34E67-993C-4871-B1AC-420E3130C81A}" srcOrd="6" destOrd="0" parTransId="{C903467C-DCF1-4F76-B747-E78EA308E5E5}" sibTransId="{C8549BAE-A1CF-4208-B7B5-2E9A06389D07}"/>
    <dgm:cxn modelId="{FF1B6F7E-BEB2-4928-A6AF-08C79FFE09E1}" srcId="{31FEBBF1-DCB3-4A54-82CC-7BCBEDD48745}" destId="{DDFE8F8F-7D31-48B6-B8B5-C07EE2D0CDEE}" srcOrd="4" destOrd="0" parTransId="{7FCF8C1F-A1BA-406E-91D0-77441F3523EC}" sibTransId="{9991DB67-224E-47DA-9E9B-AD17CC7D72D7}"/>
    <dgm:cxn modelId="{9377BF82-0E83-4FD5-9746-BAB452819385}" srcId="{31FEBBF1-DCB3-4A54-82CC-7BCBEDD48745}" destId="{20A450D2-02D9-41F2-97DE-E5D76C17626B}" srcOrd="5" destOrd="0" parTransId="{17A78747-93E1-42B2-9C10-DB18B8EE879B}" sibTransId="{A224B04A-D649-4CA7-BB4A-65F7199193CD}"/>
    <dgm:cxn modelId="{6CF44596-6ED1-413E-87B6-0F22227D182C}" type="presOf" srcId="{A4816E45-E0B1-436B-AE88-A52E2B944589}" destId="{8FC70289-1D96-4DF0-9FFC-BD3929D7B0E3}" srcOrd="0" destOrd="0" presId="urn:microsoft.com/office/officeart/2005/8/layout/default#2"/>
    <dgm:cxn modelId="{96AC0D98-8F46-4084-A7FF-048131F2BE30}" type="presOf" srcId="{20A450D2-02D9-41F2-97DE-E5D76C17626B}" destId="{D5B76758-322E-4268-8D8E-207F3C9C01BE}" srcOrd="0" destOrd="0" presId="urn:microsoft.com/office/officeart/2005/8/layout/default#2"/>
    <dgm:cxn modelId="{06B134C1-90C2-41FB-BA85-63B678D72E28}" type="presOf" srcId="{71B34E67-993C-4871-B1AC-420E3130C81A}" destId="{9C94BDEA-827A-4BE5-A1CD-58A238483B2E}" srcOrd="0" destOrd="0" presId="urn:microsoft.com/office/officeart/2005/8/layout/default#2"/>
    <dgm:cxn modelId="{7A545CFE-6961-4A36-ADE5-80FD1CA6E843}" type="presParOf" srcId="{D60E658B-45F1-47B1-A5C0-03A1F9033C97}" destId="{8FC70289-1D96-4DF0-9FFC-BD3929D7B0E3}" srcOrd="0" destOrd="0" presId="urn:microsoft.com/office/officeart/2005/8/layout/default#2"/>
    <dgm:cxn modelId="{D72F0A70-AF62-482E-81CE-CAF6087554D5}" type="presParOf" srcId="{D60E658B-45F1-47B1-A5C0-03A1F9033C97}" destId="{0E6CABAD-671A-4A36-AF56-684F13042166}" srcOrd="1" destOrd="0" presId="urn:microsoft.com/office/officeart/2005/8/layout/default#2"/>
    <dgm:cxn modelId="{6733C26E-AD6E-410D-A89B-288CECF6FE97}" type="presParOf" srcId="{D60E658B-45F1-47B1-A5C0-03A1F9033C97}" destId="{757C1BB1-4102-4075-A51C-A1C3A63C961E}" srcOrd="2" destOrd="0" presId="urn:microsoft.com/office/officeart/2005/8/layout/default#2"/>
    <dgm:cxn modelId="{F541B589-707E-4F24-9D53-DE6FF1C3AA30}" type="presParOf" srcId="{D60E658B-45F1-47B1-A5C0-03A1F9033C97}" destId="{86097594-DF4F-4692-B2D3-793ACD264E7B}" srcOrd="3" destOrd="0" presId="urn:microsoft.com/office/officeart/2005/8/layout/default#2"/>
    <dgm:cxn modelId="{B342E3C1-EDD0-4F05-BED2-3DB1E501FCD9}" type="presParOf" srcId="{D60E658B-45F1-47B1-A5C0-03A1F9033C97}" destId="{F5AF1E0E-BC0C-4543-BC9D-74B9DA92BA00}" srcOrd="4" destOrd="0" presId="urn:microsoft.com/office/officeart/2005/8/layout/default#2"/>
    <dgm:cxn modelId="{BEBB3A53-D8B9-4B86-B38F-690719FA3377}" type="presParOf" srcId="{D60E658B-45F1-47B1-A5C0-03A1F9033C97}" destId="{DF0F799A-1505-4503-95E1-F02A044062F0}" srcOrd="5" destOrd="0" presId="urn:microsoft.com/office/officeart/2005/8/layout/default#2"/>
    <dgm:cxn modelId="{C07AEBF1-02E2-421D-B0AB-FD03C516E590}" type="presParOf" srcId="{D60E658B-45F1-47B1-A5C0-03A1F9033C97}" destId="{22884039-906A-4BB7-A040-F91E60441B23}" srcOrd="6" destOrd="0" presId="urn:microsoft.com/office/officeart/2005/8/layout/default#2"/>
    <dgm:cxn modelId="{ACB1FFBA-571A-4294-B77D-598D3A4BA52C}" type="presParOf" srcId="{D60E658B-45F1-47B1-A5C0-03A1F9033C97}" destId="{79465B7A-30E0-4908-91C3-BD4C3E7C9890}" srcOrd="7" destOrd="0" presId="urn:microsoft.com/office/officeart/2005/8/layout/default#2"/>
    <dgm:cxn modelId="{833EDD89-D214-4F96-878B-D5E536A80EC9}" type="presParOf" srcId="{D60E658B-45F1-47B1-A5C0-03A1F9033C97}" destId="{25A08775-AEBA-4B7E-8FB2-A2A322428B37}" srcOrd="8" destOrd="0" presId="urn:microsoft.com/office/officeart/2005/8/layout/default#2"/>
    <dgm:cxn modelId="{8AF2B332-7E69-4004-A620-8864E5E8A912}" type="presParOf" srcId="{D60E658B-45F1-47B1-A5C0-03A1F9033C97}" destId="{A6A2FE58-9DD3-42CE-878F-E9A532E86FF0}" srcOrd="9" destOrd="0" presId="urn:microsoft.com/office/officeart/2005/8/layout/default#2"/>
    <dgm:cxn modelId="{676CE56C-B62F-44C2-80A9-0D21972DAA70}" type="presParOf" srcId="{D60E658B-45F1-47B1-A5C0-03A1F9033C97}" destId="{D5B76758-322E-4268-8D8E-207F3C9C01BE}" srcOrd="10" destOrd="0" presId="urn:microsoft.com/office/officeart/2005/8/layout/default#2"/>
    <dgm:cxn modelId="{3F0AB287-8DF1-49F2-B16E-AB5CCEBE6C53}" type="presParOf" srcId="{D60E658B-45F1-47B1-A5C0-03A1F9033C97}" destId="{76BDC437-67F2-415F-BDF5-AFCF9015C253}" srcOrd="11" destOrd="0" presId="urn:microsoft.com/office/officeart/2005/8/layout/default#2"/>
    <dgm:cxn modelId="{394C6508-D8A1-485C-A159-82EDE8C9F14B}" type="presParOf" srcId="{D60E658B-45F1-47B1-A5C0-03A1F9033C97}" destId="{9C94BDEA-827A-4BE5-A1CD-58A238483B2E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70289-1D96-4DF0-9FFC-BD3929D7B0E3}">
      <dsp:nvSpPr>
        <dsp:cNvPr id="0" name=""/>
        <dsp:cNvSpPr/>
      </dsp:nvSpPr>
      <dsp:spPr>
        <a:xfrm>
          <a:off x="162004" y="952"/>
          <a:ext cx="1526525" cy="760809"/>
        </a:xfrm>
        <a:prstGeom prst="flowChartTerminator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itchFamily="34" charset="0"/>
              <a:cs typeface="Arial" pitchFamily="34" charset="0"/>
            </a:rPr>
            <a:t>Kabut</a:t>
          </a:r>
        </a:p>
      </dsp:txBody>
      <dsp:txXfrm>
        <a:off x="233949" y="112361"/>
        <a:ext cx="1382635" cy="537991"/>
      </dsp:txXfrm>
    </dsp:sp>
    <dsp:sp modelId="{757C1BB1-4102-4075-A51C-A1C3A63C961E}">
      <dsp:nvSpPr>
        <dsp:cNvPr id="0" name=""/>
        <dsp:cNvSpPr/>
      </dsp:nvSpPr>
      <dsp:spPr>
        <a:xfrm>
          <a:off x="1815331" y="952"/>
          <a:ext cx="1526525" cy="760809"/>
        </a:xfrm>
        <a:prstGeom prst="flowChartTerminato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itchFamily="34" charset="0"/>
              <a:cs typeface="Arial" pitchFamily="34" charset="0"/>
            </a:rPr>
            <a:t>Kondensasi</a:t>
          </a:r>
        </a:p>
      </dsp:txBody>
      <dsp:txXfrm>
        <a:off x="1887276" y="112361"/>
        <a:ext cx="1382635" cy="537991"/>
      </dsp:txXfrm>
    </dsp:sp>
    <dsp:sp modelId="{F5AF1E0E-BC0C-4543-BC9D-74B9DA92BA00}">
      <dsp:nvSpPr>
        <dsp:cNvPr id="0" name=""/>
        <dsp:cNvSpPr/>
      </dsp:nvSpPr>
      <dsp:spPr>
        <a:xfrm>
          <a:off x="3468659" y="952"/>
          <a:ext cx="1526525" cy="760809"/>
        </a:xfrm>
        <a:prstGeom prst="flowChartTerminator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itchFamily="34" charset="0"/>
              <a:cs typeface="Arial" pitchFamily="34" charset="0"/>
            </a:rPr>
            <a:t>Asap</a:t>
          </a:r>
        </a:p>
      </dsp:txBody>
      <dsp:txXfrm>
        <a:off x="3540604" y="112361"/>
        <a:ext cx="1382635" cy="537991"/>
      </dsp:txXfrm>
    </dsp:sp>
    <dsp:sp modelId="{22884039-906A-4BB7-A040-F91E60441B23}">
      <dsp:nvSpPr>
        <dsp:cNvPr id="0" name=""/>
        <dsp:cNvSpPr/>
      </dsp:nvSpPr>
      <dsp:spPr>
        <a:xfrm>
          <a:off x="5121986" y="952"/>
          <a:ext cx="2031208" cy="760809"/>
        </a:xfrm>
        <a:prstGeom prst="flowChartTerminator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Pencemaran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5217716" y="112361"/>
        <a:ext cx="1839748" cy="537991"/>
      </dsp:txXfrm>
    </dsp:sp>
    <dsp:sp modelId="{25A08775-AEBA-4B7E-8FB2-A2A322428B37}">
      <dsp:nvSpPr>
        <dsp:cNvPr id="0" name=""/>
        <dsp:cNvSpPr/>
      </dsp:nvSpPr>
      <dsp:spPr>
        <a:xfrm>
          <a:off x="1241009" y="888563"/>
          <a:ext cx="1526525" cy="760809"/>
        </a:xfrm>
        <a:prstGeom prst="flowChartTerminator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itchFamily="34" charset="0"/>
              <a:cs typeface="Arial" pitchFamily="34" charset="0"/>
            </a:rPr>
            <a:t>Dampak</a:t>
          </a:r>
        </a:p>
      </dsp:txBody>
      <dsp:txXfrm>
        <a:off x="1312954" y="999972"/>
        <a:ext cx="1382635" cy="537991"/>
      </dsp:txXfrm>
    </dsp:sp>
    <dsp:sp modelId="{D5B76758-322E-4268-8D8E-207F3C9C01BE}">
      <dsp:nvSpPr>
        <dsp:cNvPr id="0" name=""/>
        <dsp:cNvSpPr/>
      </dsp:nvSpPr>
      <dsp:spPr>
        <a:xfrm>
          <a:off x="2894337" y="888563"/>
          <a:ext cx="1526525" cy="760809"/>
        </a:xfrm>
        <a:prstGeom prst="flowChartTerminator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itchFamily="34" charset="0"/>
              <a:cs typeface="Arial" pitchFamily="34" charset="0"/>
            </a:rPr>
            <a:t>Iritasi</a:t>
          </a:r>
        </a:p>
      </dsp:txBody>
      <dsp:txXfrm>
        <a:off x="2966282" y="999972"/>
        <a:ext cx="1382635" cy="537991"/>
      </dsp:txXfrm>
    </dsp:sp>
    <dsp:sp modelId="{9C94BDEA-827A-4BE5-A1CD-58A238483B2E}">
      <dsp:nvSpPr>
        <dsp:cNvPr id="0" name=""/>
        <dsp:cNvSpPr/>
      </dsp:nvSpPr>
      <dsp:spPr>
        <a:xfrm>
          <a:off x="4547664" y="888563"/>
          <a:ext cx="1526525" cy="760809"/>
        </a:xfrm>
        <a:prstGeom prst="flowChartTerminato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Kawasan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619609" y="999972"/>
        <a:ext cx="1382635" cy="537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2910D-3F0A-4DC7-BF5F-645694FE972D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5FB53-8B6F-4808-9A60-01D4644A0B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191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6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24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693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9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664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9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818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939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13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099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78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722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8B88AFB-17CC-4F15-B3A0-C0BB49C19D56}" type="datetimeFigureOut">
              <a:rPr lang="en-ID" smtClean="0"/>
              <a:t>29/08/2021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AFAC27-2FE2-4D19-9AE6-8A4822634F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797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54183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EC727-8F48-454A-A1DE-5EB195EB2CA8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104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informasi-informasi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mengajukan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tanya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174565"/>
              </p:ext>
            </p:extLst>
          </p:nvPr>
        </p:nvGraphicFramePr>
        <p:xfrm>
          <a:off x="2057400" y="1143000"/>
          <a:ext cx="8229600" cy="3383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Kata</a:t>
                      </a:r>
                      <a:r>
                        <a:rPr lang="en-US" baseline="0" dirty="0"/>
                        <a:t> Tanya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Pertanyaan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Jawaban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Apa yang </a:t>
                      </a:r>
                      <a:r>
                        <a:rPr lang="en-US" dirty="0" err="1"/>
                        <a:t>dimaksud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kabut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asap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Kabut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merupakan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kabut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bercampur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menjadi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satu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Siapa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Siapa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saja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disarankan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menggunakan</a:t>
                      </a:r>
                      <a:r>
                        <a:rPr lang="en-US" dirty="0"/>
                        <a:t> masker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kacamata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terjadi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kabut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asap</a:t>
                      </a:r>
                      <a:r>
                        <a:rPr lang="en-US" baseline="0" dirty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Warga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tinggal</a:t>
                      </a:r>
                      <a:r>
                        <a:rPr lang="en-US" baseline="0" dirty="0"/>
                        <a:t> di </a:t>
                      </a:r>
                      <a:r>
                        <a:rPr lang="en-US" baseline="0" dirty="0" err="1"/>
                        <a:t>kawasan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terkena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dampak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pencemaran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kabut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asap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Bagaimana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Bagaimana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mengurangi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dampak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kabut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manusia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Kita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menggunakan</a:t>
                      </a:r>
                      <a:r>
                        <a:rPr lang="en-US" dirty="0"/>
                        <a:t> masker yang </a:t>
                      </a:r>
                      <a:r>
                        <a:rPr lang="en-US" dirty="0" err="1"/>
                        <a:t>berguna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melindungi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pernapasan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667000" y="4495801"/>
          <a:ext cx="7315200" cy="165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0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AF1E0E-BC0C-4543-BC9D-74B9DA92B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5AF1E0E-BC0C-4543-BC9D-74B9DA92B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F5AF1E0E-BC0C-4543-BC9D-74B9DA92B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F5AF1E0E-BC0C-4543-BC9D-74B9DA92B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884039-906A-4BB7-A040-F91E60441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22884039-906A-4BB7-A040-F91E60441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22884039-906A-4BB7-A040-F91E60441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22884039-906A-4BB7-A040-F91E60441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A08775-AEBA-4B7E-8FB2-A2A32242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25A08775-AEBA-4B7E-8FB2-A2A322428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25A08775-AEBA-4B7E-8FB2-A2A32242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25A08775-AEBA-4B7E-8FB2-A2A32242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E274A6-2859-4106-BB2D-54B39AB1F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8" y="971345"/>
            <a:ext cx="2089988" cy="467400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61EDF4-5BF9-4A89-A993-DB6F7D7A5ECD}"/>
              </a:ext>
            </a:extLst>
          </p:cNvPr>
          <p:cNvSpPr/>
          <p:nvPr/>
        </p:nvSpPr>
        <p:spPr>
          <a:xfrm>
            <a:off x="3055189" y="1543475"/>
            <a:ext cx="5340626" cy="2451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60FD4-FA8F-441F-A04C-E56B3F3F19B1}"/>
              </a:ext>
            </a:extLst>
          </p:cNvPr>
          <p:cNvSpPr txBox="1"/>
          <p:nvPr/>
        </p:nvSpPr>
        <p:spPr>
          <a:xfrm>
            <a:off x="2604614" y="4872255"/>
            <a:ext cx="60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C3A69-26AF-464C-AC4C-A9E798DAE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61" y="1179443"/>
            <a:ext cx="1572192" cy="42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57" y="899892"/>
            <a:ext cx="6468626" cy="56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6"/>
            <a:ext cx="6594432" cy="5429265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203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Udara Bersih bagi Kesehatan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3.1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01600" y="990600"/>
            <a:ext cx="62992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67" b="1" dirty="0"/>
              <a:t>Menyajikan Informasi dari Teks</a:t>
            </a:r>
            <a:endParaRPr lang="id-ID" sz="2667" dirty="0"/>
          </a:p>
        </p:txBody>
      </p:sp>
      <p:grpSp>
        <p:nvGrpSpPr>
          <p:cNvPr id="25" name="Group 24"/>
          <p:cNvGrpSpPr/>
          <p:nvPr/>
        </p:nvGrpSpPr>
        <p:grpSpPr>
          <a:xfrm>
            <a:off x="4050826" y="1084137"/>
            <a:ext cx="7429975" cy="5216481"/>
            <a:chOff x="322372" y="1064002"/>
            <a:chExt cx="5853673" cy="3677596"/>
          </a:xfrm>
        </p:grpSpPr>
        <p:pic>
          <p:nvPicPr>
            <p:cNvPr id="27" name="Picture 2" descr="E:\ELISA\ERLANGGA LISA\2017\TEMPLATE PPT\SD Buping Tematik Terpadu K13N\papan canv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542"/>
            <a:stretch/>
          </p:blipFill>
          <p:spPr bwMode="auto">
            <a:xfrm>
              <a:off x="322372" y="1064002"/>
              <a:ext cx="5853673" cy="367759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7541" y="1069176"/>
              <a:ext cx="5486400" cy="5280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4267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F9F2BEE-FC6A-4F2E-A291-3F405F87E73F}"/>
              </a:ext>
            </a:extLst>
          </p:cNvPr>
          <p:cNvSpPr/>
          <p:nvPr/>
        </p:nvSpPr>
        <p:spPr>
          <a:xfrm>
            <a:off x="4405332" y="19433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Myriad Pro"/>
              </a:rPr>
              <a:t>Ayo,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ingat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kembali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. Kita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menyajikan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informasi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menuliskan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kembali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semua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data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ke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kalimat-kalimat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8492A-E283-4BAC-8849-298BC9FB1F23}"/>
              </a:ext>
            </a:extLst>
          </p:cNvPr>
          <p:cNvSpPr/>
          <p:nvPr/>
        </p:nvSpPr>
        <p:spPr>
          <a:xfrm>
            <a:off x="4405332" y="31744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>
                <a:solidFill>
                  <a:srgbClr val="000000"/>
                </a:solidFill>
                <a:latin typeface="Myriad Pro"/>
              </a:rPr>
              <a:t>Kita juga dapat menuliskan aspek: apa, di mana, siapa, kapan, mengapa, dan bagaimana dari informasi tersebut. </a:t>
            </a:r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61E56F-4F4A-481C-A8B8-04AAD4079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524080"/>
            <a:ext cx="2089988" cy="46740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CB84FD7-6441-4380-B685-2976D62AEF86}"/>
              </a:ext>
            </a:extLst>
          </p:cNvPr>
          <p:cNvSpPr/>
          <p:nvPr/>
        </p:nvSpPr>
        <p:spPr>
          <a:xfrm>
            <a:off x="4405332" y="5467172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94BE52-8FE6-4932-ACD0-B44944B360E4}"/>
              </a:ext>
            </a:extLst>
          </p:cNvPr>
          <p:cNvSpPr/>
          <p:nvPr/>
        </p:nvSpPr>
        <p:spPr>
          <a:xfrm>
            <a:off x="7213600" y="88900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7214531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787AAF-CC8F-4378-AD79-87B7F904E20A}"/>
              </a:ext>
            </a:extLst>
          </p:cNvPr>
          <p:cNvSpPr/>
          <p:nvPr/>
        </p:nvSpPr>
        <p:spPr>
          <a:xfrm>
            <a:off x="1682761" y="997939"/>
            <a:ext cx="696380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26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7565B-9892-403F-A642-9B3BEC49EE46}"/>
              </a:ext>
            </a:extLst>
          </p:cNvPr>
          <p:cNvSpPr/>
          <p:nvPr/>
        </p:nvSpPr>
        <p:spPr>
          <a:xfrm>
            <a:off x="5050264" y="3114197"/>
            <a:ext cx="622733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dirty="0"/>
              <a:t>Contoh kalimat efektif:</a:t>
            </a:r>
          </a:p>
          <a:p>
            <a:pPr marL="353475"/>
            <a:r>
              <a:rPr lang="id-ID" sz="2400" dirty="0"/>
              <a:t>Nina membeli permen di toko.</a:t>
            </a:r>
          </a:p>
          <a:p>
            <a:pPr marL="353475"/>
            <a:r>
              <a:rPr lang="id-ID" sz="2400" b="1" dirty="0"/>
              <a:t> (S)         (P)           (O)          (K)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56C16-9AC0-42B7-B2FF-2AF314C07A7D}"/>
              </a:ext>
            </a:extLst>
          </p:cNvPr>
          <p:cNvSpPr txBox="1"/>
          <p:nvPr/>
        </p:nvSpPr>
        <p:spPr>
          <a:xfrm>
            <a:off x="4652332" y="1295400"/>
            <a:ext cx="643053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dirty="0"/>
              <a:t>Kalimat efektif adalah susunan kata yang mengikuti kaidah kebahasaan secara baik dan benar dan terdiri dari kosakata yang baku.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B29C5-6A0B-4AA0-874B-C93C1F9E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37962"/>
            <a:ext cx="3816403" cy="57330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D94C6-26BC-490F-9ACE-E4B652074C41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820897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938AC1-454B-4E01-9A89-4E4C3C40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80" y="666270"/>
            <a:ext cx="1903920" cy="515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22F1A8-79B5-4031-9F6D-FEAD94977C81}"/>
              </a:ext>
            </a:extLst>
          </p:cNvPr>
          <p:cNvSpPr/>
          <p:nvPr/>
        </p:nvSpPr>
        <p:spPr>
          <a:xfrm>
            <a:off x="210288" y="253669"/>
            <a:ext cx="60960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Kosakata baku yaitu kata-kata yang terdapat dalam kamus.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64440-338A-423D-A252-2B7EAF386CD3}"/>
              </a:ext>
            </a:extLst>
          </p:cNvPr>
          <p:cNvSpPr/>
          <p:nvPr/>
        </p:nvSpPr>
        <p:spPr>
          <a:xfrm>
            <a:off x="508000" y="1189022"/>
            <a:ext cx="60960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734466" indent="-380990">
              <a:buFont typeface="Arial" panose="020B0604020202020204" pitchFamily="34" charset="0"/>
              <a:buChar char="•"/>
            </a:pPr>
            <a:r>
              <a:rPr lang="id-ID" sz="2400" dirty="0"/>
              <a:t>Contoh:</a:t>
            </a:r>
          </a:p>
          <a:p>
            <a:pPr marL="810664" indent="-457189">
              <a:buFont typeface="+mj-lt"/>
              <a:buAutoNum type="arabicPeriod"/>
            </a:pPr>
            <a:r>
              <a:rPr lang="id-ID" sz="2400" dirty="0"/>
              <a:t>Apotik (tidak baku)  --&gt; </a:t>
            </a:r>
            <a:r>
              <a:rPr lang="id-ID" sz="2400" dirty="0">
                <a:solidFill>
                  <a:srgbClr val="C00000"/>
                </a:solidFill>
              </a:rPr>
              <a:t>Apotek</a:t>
            </a:r>
            <a:r>
              <a:rPr lang="id-ID" sz="2400" dirty="0"/>
              <a:t> (baku)</a:t>
            </a:r>
          </a:p>
          <a:p>
            <a:pPr marL="810664" indent="-457189">
              <a:buFont typeface="+mj-lt"/>
              <a:buAutoNum type="arabicPeriod"/>
            </a:pPr>
            <a:r>
              <a:rPr lang="id-ID" sz="2400" dirty="0"/>
              <a:t>Antri (tidak baku) --&gt; </a:t>
            </a:r>
            <a:r>
              <a:rPr lang="id-ID" sz="2400" dirty="0">
                <a:solidFill>
                  <a:srgbClr val="C00000"/>
                </a:solidFill>
              </a:rPr>
              <a:t>Antre</a:t>
            </a:r>
            <a:r>
              <a:rPr lang="id-ID" sz="2400" dirty="0"/>
              <a:t> (baku)</a:t>
            </a:r>
          </a:p>
          <a:p>
            <a:pPr marL="810664" indent="-457189">
              <a:buFont typeface="+mj-lt"/>
              <a:buAutoNum type="arabicPeriod"/>
            </a:pPr>
            <a:r>
              <a:rPr lang="id-ID" sz="2400" dirty="0"/>
              <a:t>Ijin (tidak baku) --&gt; </a:t>
            </a:r>
            <a:r>
              <a:rPr lang="id-ID" sz="2400" dirty="0">
                <a:solidFill>
                  <a:srgbClr val="C00000"/>
                </a:solidFill>
              </a:rPr>
              <a:t>Izin</a:t>
            </a:r>
            <a:r>
              <a:rPr lang="id-ID" sz="2400" dirty="0"/>
              <a:t> (baku) </a:t>
            </a:r>
          </a:p>
          <a:p>
            <a:pPr marL="810664" indent="-457189">
              <a:buFont typeface="+mj-lt"/>
              <a:buAutoNum type="arabicPeriod"/>
            </a:pPr>
            <a:r>
              <a:rPr lang="id-ID" sz="2400" dirty="0"/>
              <a:t>Sukur (tidak baku) --&gt; </a:t>
            </a:r>
            <a:r>
              <a:rPr lang="id-ID" sz="2400" dirty="0">
                <a:solidFill>
                  <a:srgbClr val="C00000"/>
                </a:solidFill>
              </a:rPr>
              <a:t>Syukur</a:t>
            </a:r>
            <a:r>
              <a:rPr lang="id-ID" sz="2400" dirty="0"/>
              <a:t> (baku) </a:t>
            </a:r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1BFDDD-601B-48A9-A61A-8DEB00334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07455"/>
              </p:ext>
            </p:extLst>
          </p:nvPr>
        </p:nvGraphicFramePr>
        <p:xfrm>
          <a:off x="1524000" y="3245623"/>
          <a:ext cx="8128000" cy="296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2181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8393639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Baku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Tidak</a:t>
                      </a:r>
                      <a:r>
                        <a:rPr lang="en-US" sz="2400" dirty="0"/>
                        <a:t> Baku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5629304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effectLst/>
                          <a:latin typeface="inherit"/>
                        </a:rPr>
                        <a:t>Capai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63500" marR="635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  <a:latin typeface="inherit"/>
                        </a:rPr>
                        <a:t>Capek </a:t>
                      </a:r>
                    </a:p>
                  </a:txBody>
                  <a:tcPr marL="63500" marR="63500" marT="38100" marB="38100"/>
                </a:tc>
                <a:extLst>
                  <a:ext uri="{0D108BD9-81ED-4DB2-BD59-A6C34878D82A}">
                    <a16:rowId xmlns:a16="http://schemas.microsoft.com/office/drawing/2014/main" val="30049077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effectLst/>
                          <a:latin typeface="inherit"/>
                        </a:rPr>
                        <a:t>Asyik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63500" marR="635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effectLst/>
                          <a:latin typeface="inherit"/>
                        </a:rPr>
                        <a:t>Asik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63500" marR="63500" marT="38100" marB="38100"/>
                </a:tc>
                <a:extLst>
                  <a:ext uri="{0D108BD9-81ED-4DB2-BD59-A6C34878D82A}">
                    <a16:rowId xmlns:a16="http://schemas.microsoft.com/office/drawing/2014/main" val="301439261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  <a:latin typeface="inherit"/>
                        </a:rPr>
                        <a:t>Boling </a:t>
                      </a:r>
                    </a:p>
                  </a:txBody>
                  <a:tcPr marL="63500" marR="635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  <a:latin typeface="inherit"/>
                        </a:rPr>
                        <a:t>Bowling </a:t>
                      </a:r>
                    </a:p>
                  </a:txBody>
                  <a:tcPr marL="63500" marR="63500" marT="38100" marB="38100"/>
                </a:tc>
                <a:extLst>
                  <a:ext uri="{0D108BD9-81ED-4DB2-BD59-A6C34878D82A}">
                    <a16:rowId xmlns:a16="http://schemas.microsoft.com/office/drawing/2014/main" val="281552080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effectLst/>
                          <a:latin typeface="inherit"/>
                        </a:rPr>
                        <a:t>Berpikir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63500" marR="635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effectLst/>
                          <a:latin typeface="inherit"/>
                        </a:rPr>
                        <a:t>Berfikir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63500" marR="63500" marT="38100" marB="38100"/>
                </a:tc>
                <a:extLst>
                  <a:ext uri="{0D108BD9-81ED-4DB2-BD59-A6C34878D82A}">
                    <a16:rowId xmlns:a16="http://schemas.microsoft.com/office/drawing/2014/main" val="19066777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  <a:latin typeface="inherit"/>
                        </a:rPr>
                        <a:t>Bus </a:t>
                      </a:r>
                    </a:p>
                  </a:txBody>
                  <a:tcPr marL="63500" marR="635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  <a:latin typeface="inherit"/>
                        </a:rPr>
                        <a:t>Bis </a:t>
                      </a:r>
                    </a:p>
                  </a:txBody>
                  <a:tcPr marL="63500" marR="63500" marT="38100" marB="38100"/>
                </a:tc>
                <a:extLst>
                  <a:ext uri="{0D108BD9-81ED-4DB2-BD59-A6C34878D82A}">
                    <a16:rowId xmlns:a16="http://schemas.microsoft.com/office/drawing/2014/main" val="396711829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02A5C87-883A-4D5E-85BE-9A3EE3FF41A7}"/>
              </a:ext>
            </a:extLst>
          </p:cNvPr>
          <p:cNvSpPr/>
          <p:nvPr/>
        </p:nvSpPr>
        <p:spPr>
          <a:xfrm>
            <a:off x="7422515" y="2174877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6512949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5C448D3D-D97E-493F-87B3-FBA5910FEC1A}"/>
              </a:ext>
            </a:extLst>
          </p:cNvPr>
          <p:cNvSpPr/>
          <p:nvPr/>
        </p:nvSpPr>
        <p:spPr>
          <a:xfrm>
            <a:off x="857514" y="546703"/>
            <a:ext cx="7461465" cy="47110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933" dirty="0"/>
          </a:p>
          <a:p>
            <a:endParaRPr lang="id-ID" sz="29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0CFDC-F8A9-41E9-A369-FD4C3AC50AB4}"/>
              </a:ext>
            </a:extLst>
          </p:cNvPr>
          <p:cNvSpPr/>
          <p:nvPr/>
        </p:nvSpPr>
        <p:spPr>
          <a:xfrm>
            <a:off x="1625600" y="889000"/>
            <a:ext cx="62643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/>
              <a:t>Cara menemukan informasi dari teks percakapan, yaitu: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3200" dirty="0"/>
              <a:t>cari kata-kata atau kalimat yang diucapkan pelaku percakapan,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 err="1"/>
              <a:t>catat</a:t>
            </a:r>
            <a:r>
              <a:rPr lang="en-US" sz="3200" dirty="0"/>
              <a:t> </a:t>
            </a:r>
            <a:r>
              <a:rPr lang="en-US" sz="3200" dirty="0" err="1"/>
              <a:t>pokok</a:t>
            </a:r>
            <a:r>
              <a:rPr lang="en-US" sz="3200" dirty="0"/>
              <a:t> </a:t>
            </a:r>
            <a:r>
              <a:rPr lang="en-US" sz="3200" dirty="0" err="1"/>
              <a:t>pembicaraannya</a:t>
            </a:r>
            <a:r>
              <a:rPr lang="en-US" sz="3200" dirty="0"/>
              <a:t>,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 err="1"/>
              <a:t>gunakan</a:t>
            </a:r>
            <a:r>
              <a:rPr lang="en-US" sz="3200" dirty="0"/>
              <a:t> </a:t>
            </a:r>
            <a:r>
              <a:rPr lang="en-US" sz="3200" dirty="0" err="1"/>
              <a:t>kalimat</a:t>
            </a:r>
            <a:r>
              <a:rPr lang="en-US" sz="3200" dirty="0"/>
              <a:t> </a:t>
            </a:r>
            <a:r>
              <a:rPr lang="en-US" sz="3200" dirty="0" err="1"/>
              <a:t>efektif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menuliskan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.</a:t>
            </a:r>
            <a:endParaRPr lang="id-ID" sz="3200" dirty="0"/>
          </a:p>
        </p:txBody>
      </p:sp>
      <p:pic>
        <p:nvPicPr>
          <p:cNvPr id="6" name="Picture 3" descr="Z:\ILUSTRASI\TRANSIT JOB GAMBAR\Tematik 2H\subtema 1\1.10 nina berbicara pakai seragam.jpg">
            <a:extLst>
              <a:ext uri="{FF2B5EF4-FFF2-40B4-BE49-F238E27FC236}">
                <a16:creationId xmlns:a16="http://schemas.microsoft.com/office/drawing/2014/main" id="{FDDE2319-11D2-4C08-A2D5-E5503FA9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685801"/>
            <a:ext cx="2551471" cy="51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C00B5A-FF0E-4505-A796-80F5D36AD320}"/>
              </a:ext>
            </a:extLst>
          </p:cNvPr>
          <p:cNvSpPr/>
          <p:nvPr/>
        </p:nvSpPr>
        <p:spPr>
          <a:xfrm>
            <a:off x="7127957" y="5293948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5915365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1B84BF-C9E0-4BD7-941A-F019C2DD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1" y="1021719"/>
            <a:ext cx="6447529" cy="48111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77064A-220F-44F8-AA43-2F0F85DFAD32}"/>
              </a:ext>
            </a:extLst>
          </p:cNvPr>
          <p:cNvSpPr/>
          <p:nvPr/>
        </p:nvSpPr>
        <p:spPr>
          <a:xfrm>
            <a:off x="44893" y="248829"/>
            <a:ext cx="3959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Bacalah</a:t>
            </a:r>
            <a:r>
              <a:rPr lang="id-ID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percakapan</a:t>
            </a:r>
            <a:r>
              <a:rPr lang="id-ID" sz="2400" b="1" dirty="0">
                <a:solidFill>
                  <a:srgbClr val="00B050"/>
                </a:solidFill>
              </a:rPr>
              <a:t> berikut!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4ADF34-2145-4C02-828A-326C7E38A3D3}"/>
              </a:ext>
            </a:extLst>
          </p:cNvPr>
          <p:cNvSpPr/>
          <p:nvPr/>
        </p:nvSpPr>
        <p:spPr>
          <a:xfrm>
            <a:off x="609600" y="1311965"/>
            <a:ext cx="63503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Batang" pitchFamily="18" charset="-127"/>
                <a:cs typeface="Times New Roman" pitchFamily="18" charset="0"/>
              </a:rPr>
              <a:t>Nina	: Deli,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pernahkah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kamu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mendengar</a:t>
            </a:r>
            <a:endParaRPr lang="en-US" sz="2400" dirty="0">
              <a:ea typeface="Batang" pitchFamily="18" charset="-127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Batang" pitchFamily="18" charset="-127"/>
                <a:cs typeface="Times New Roman" pitchFamily="18" charset="0"/>
              </a:rPr>
              <a:t>	 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tentang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peristiwa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kabut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asap?</a:t>
            </a:r>
            <a:endParaRPr lang="id-ID" sz="24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Batang" pitchFamily="18" charset="-127"/>
                <a:cs typeface="Times New Roman" pitchFamily="18" charset="0"/>
              </a:rPr>
              <a:t>Deli	: </a:t>
            </a:r>
            <a:r>
              <a:rPr lang="id-ID" sz="2400" dirty="0">
                <a:ea typeface="Batang" pitchFamily="18" charset="-127"/>
                <a:cs typeface="Times New Roman" pitchFamily="18" charset="0"/>
              </a:rPr>
              <a:t>I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ya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,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aku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tahu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. Salah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satu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peristiwa</a:t>
            </a:r>
            <a:endParaRPr lang="en-US" sz="2400" dirty="0">
              <a:ea typeface="Batang" pitchFamily="18" charset="-127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Batang" pitchFamily="18" charset="-127"/>
                <a:cs typeface="Times New Roman" pitchFamily="18" charset="0"/>
              </a:rPr>
              <a:t>	 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kabut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asap yang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pernah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terjadi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di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Batang" pitchFamily="18" charset="-127"/>
                <a:cs typeface="Times New Roman" pitchFamily="18" charset="0"/>
              </a:rPr>
              <a:t>	  Indonesia,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yaitu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di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provinsi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Riau.</a:t>
            </a:r>
            <a:endParaRPr lang="id-ID" sz="24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Batang" pitchFamily="18" charset="-127"/>
                <a:cs typeface="Times New Roman" pitchFamily="18" charset="0"/>
              </a:rPr>
              <a:t>Nina	: Kapan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itu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err="1">
                <a:ea typeface="Batang" pitchFamily="18" charset="-127"/>
                <a:cs typeface="Times New Roman" pitchFamily="18" charset="0"/>
              </a:rPr>
              <a:t>terjadi</a:t>
            </a:r>
            <a:r>
              <a:rPr lang="en-US" sz="2400" dirty="0">
                <a:ea typeface="Batang" pitchFamily="18" charset="-127"/>
                <a:cs typeface="Times New Roman" pitchFamily="18" charset="0"/>
              </a:rPr>
              <a:t>?</a:t>
            </a:r>
            <a:endParaRPr lang="id-ID" sz="24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Deli	: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yang 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baca</a:t>
            </a:r>
            <a:r>
              <a:rPr lang="en-US" sz="2400" dirty="0"/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	 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kabut</a:t>
            </a:r>
            <a:r>
              <a:rPr lang="en-US" sz="2400" dirty="0"/>
              <a:t> asap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pada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	  </a:t>
            </a:r>
            <a:r>
              <a:rPr lang="en-US" sz="2400" dirty="0" err="1"/>
              <a:t>tahun</a:t>
            </a:r>
            <a:r>
              <a:rPr lang="en-US" sz="2400" dirty="0"/>
              <a:t> 2016. Waktu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kabut</a:t>
            </a:r>
            <a:r>
              <a:rPr lang="en-US" sz="2400" dirty="0"/>
              <a:t> asap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	 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tebal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negara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	  Singapura juga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	 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  <a:endParaRPr lang="id-ID" sz="2400" dirty="0">
              <a:cs typeface="Arial" pitchFamily="34" charset="0"/>
            </a:endParaRPr>
          </a:p>
        </p:txBody>
      </p:sp>
      <p:pic>
        <p:nvPicPr>
          <p:cNvPr id="14" name="Picture 2" descr="D:\PROJECT 2017\TEMATIK\TEMATIK PENILAIAN COY\TEMATIK 4D\SUBTEMA 1\11A. Bu guru (FLIP).jpg">
            <a:extLst>
              <a:ext uri="{FF2B5EF4-FFF2-40B4-BE49-F238E27FC236}">
                <a16:creationId xmlns:a16="http://schemas.microsoft.com/office/drawing/2014/main" id="{D4A5996E-CCC5-4808-B3FD-CB1517C4D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5600" y="666496"/>
            <a:ext cx="2743200" cy="55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3D21822-DE76-478B-AC7E-E98C4965BEBE}"/>
              </a:ext>
            </a:extLst>
          </p:cNvPr>
          <p:cNvSpPr/>
          <p:nvPr/>
        </p:nvSpPr>
        <p:spPr>
          <a:xfrm>
            <a:off x="6908800" y="248829"/>
            <a:ext cx="3251200" cy="2049319"/>
          </a:xfrm>
          <a:prstGeom prst="wedgeEllipseCallout">
            <a:avLst>
              <a:gd name="adj1" fmla="val 52811"/>
              <a:gd name="adj2" fmla="val 375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tx1"/>
              </a:solidFill>
            </a:endParaRPr>
          </a:p>
          <a:p>
            <a:pPr algn="ctr"/>
            <a:r>
              <a:rPr lang="en-US" sz="2133" dirty="0" err="1">
                <a:solidFill>
                  <a:schemeClr val="tx1"/>
                </a:solidFill>
              </a:rPr>
              <a:t>Informasi</a:t>
            </a:r>
            <a:r>
              <a:rPr lang="en-US" sz="2133" dirty="0">
                <a:solidFill>
                  <a:schemeClr val="tx1"/>
                </a:solidFill>
              </a:rPr>
              <a:t> pada </a:t>
            </a:r>
            <a:r>
              <a:rPr lang="en-US" sz="2133" dirty="0" err="1">
                <a:solidFill>
                  <a:schemeClr val="tx1"/>
                </a:solidFill>
              </a:rPr>
              <a:t>percakapan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tersebut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yaitu</a:t>
            </a:r>
            <a:r>
              <a:rPr lang="id-ID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peristiwa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kabut</a:t>
            </a:r>
            <a:r>
              <a:rPr lang="en-US" sz="2133" dirty="0">
                <a:solidFill>
                  <a:schemeClr val="tx1"/>
                </a:solidFill>
              </a:rPr>
              <a:t> asap di Riau.</a:t>
            </a:r>
            <a:endParaRPr lang="id-ID" sz="2133" dirty="0">
              <a:solidFill>
                <a:schemeClr val="tx1"/>
              </a:solidFill>
            </a:endParaRPr>
          </a:p>
          <a:p>
            <a:pPr algn="ctr"/>
            <a:endParaRPr lang="en-US" sz="213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4CE18-ACDA-4FE9-9263-04F1F89B92E2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63962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73426" y="1166191"/>
            <a:ext cx="662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Menemukan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Kosakata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Teks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3427" y="2491409"/>
            <a:ext cx="900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Kata </a:t>
            </a:r>
            <a:r>
              <a:rPr lang="en-US" dirty="0" err="1"/>
              <a:t>tanya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</a:t>
            </a:r>
          </a:p>
        </p:txBody>
      </p:sp>
      <p:graphicFrame>
        <p:nvGraphicFramePr>
          <p:cNvPr id="28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371237"/>
              </p:ext>
            </p:extLst>
          </p:nvPr>
        </p:nvGraphicFramePr>
        <p:xfrm>
          <a:off x="887896" y="3225229"/>
          <a:ext cx="7739269" cy="2560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8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8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Kata Tanya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Informasi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92">
                <a:tc>
                  <a:txBody>
                    <a:bodyPr/>
                    <a:lstStyle/>
                    <a:p>
                      <a:r>
                        <a:rPr lang="en-US" dirty="0" err="1"/>
                        <a:t>Apa</a:t>
                      </a:r>
                      <a:r>
                        <a:rPr lang="en-US" dirty="0"/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ym typeface="Wingdings" pitchFamily="2" charset="2"/>
                        </a:rPr>
                        <a:t>Mengetahui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informasi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tentang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suatu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hal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atau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benda</a:t>
                      </a:r>
                      <a:r>
                        <a:rPr lang="en-US" dirty="0">
                          <a:sym typeface="Wingdings" pitchFamily="2" charset="2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92">
                <a:tc>
                  <a:txBody>
                    <a:bodyPr/>
                    <a:lstStyle/>
                    <a:p>
                      <a:r>
                        <a:rPr lang="en-US" dirty="0"/>
                        <a:t>Di </a:t>
                      </a:r>
                      <a:r>
                        <a:rPr lang="en-US" dirty="0" err="1"/>
                        <a:t>mana</a:t>
                      </a:r>
                      <a:r>
                        <a:rPr lang="en-US" dirty="0"/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ym typeface="Wingdings" pitchFamily="2" charset="2"/>
                        </a:rPr>
                        <a:t>Mengetahui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informasi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tempat</a:t>
                      </a:r>
                      <a:r>
                        <a:rPr lang="en-US" dirty="0">
                          <a:sym typeface="Wingdings" pitchFamily="2" charset="2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92">
                <a:tc>
                  <a:txBody>
                    <a:bodyPr/>
                    <a:lstStyle/>
                    <a:p>
                      <a:r>
                        <a:rPr lang="en-US" dirty="0" err="1"/>
                        <a:t>Kapan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ym typeface="Wingdings" pitchFamily="2" charset="2"/>
                        </a:rPr>
                        <a:t>Mengetahui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informasi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waktu</a:t>
                      </a:r>
                      <a:r>
                        <a:rPr lang="en-US" dirty="0">
                          <a:sym typeface="Wingdings" pitchFamily="2" charset="2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92">
                <a:tc>
                  <a:txBody>
                    <a:bodyPr/>
                    <a:lstStyle/>
                    <a:p>
                      <a:r>
                        <a:rPr lang="en-US" dirty="0" err="1"/>
                        <a:t>Siapa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ym typeface="Wingdings" pitchFamily="2" charset="2"/>
                        </a:rPr>
                        <a:t>Mengetahui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informasi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pelaku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atau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tokoh</a:t>
                      </a:r>
                      <a:r>
                        <a:rPr lang="en-US" dirty="0">
                          <a:sym typeface="Wingdings" pitchFamily="2" charset="2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92">
                <a:tc>
                  <a:txBody>
                    <a:bodyPr/>
                    <a:lstStyle/>
                    <a:p>
                      <a:r>
                        <a:rPr lang="en-US" dirty="0" err="1"/>
                        <a:t>Mengapa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ym typeface="Wingdings" pitchFamily="2" charset="2"/>
                        </a:rPr>
                        <a:t>Mengetahui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informasi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alasan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suatu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hal</a:t>
                      </a:r>
                      <a:r>
                        <a:rPr lang="en-US" dirty="0">
                          <a:sym typeface="Wingdings" pitchFamily="2" charset="2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92">
                <a:tc>
                  <a:txBody>
                    <a:bodyPr/>
                    <a:lstStyle/>
                    <a:p>
                      <a:r>
                        <a:rPr lang="en-US" dirty="0" err="1">
                          <a:sym typeface="Wingdings" pitchFamily="2" charset="2"/>
                        </a:rPr>
                        <a:t>Bagaimana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ym typeface="Wingdings" pitchFamily="2" charset="2"/>
                        </a:rPr>
                        <a:t>Mengetahui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informasi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tentang</a:t>
                      </a:r>
                      <a:r>
                        <a:rPr lang="en-US" dirty="0">
                          <a:sym typeface="Wingdings" pitchFamily="2" charset="2"/>
                        </a:rPr>
                        <a:t> proses </a:t>
                      </a:r>
                      <a:r>
                        <a:rPr lang="en-US" dirty="0" err="1">
                          <a:sym typeface="Wingdings" pitchFamily="2" charset="2"/>
                        </a:rPr>
                        <a:t>atau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penjelasan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sesuatu</a:t>
                      </a:r>
                      <a:r>
                        <a:rPr lang="en-US" dirty="0">
                          <a:sym typeface="Wingdings" pitchFamily="2" charset="2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 flipH="1">
            <a:off x="8825580" y="3336309"/>
            <a:ext cx="1807224" cy="33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ELISA\PPT ESPS\2016\ESPS edisi kurnas\PERINTILAN ESPS KURNAS\background segiti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r="6917"/>
          <a:stretch/>
        </p:blipFill>
        <p:spPr bwMode="auto">
          <a:xfrm>
            <a:off x="1524000" y="322342"/>
            <a:ext cx="8686800" cy="61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6248400" cy="503238"/>
          </a:xfrm>
        </p:spPr>
        <p:txBody>
          <a:bodyPr>
            <a:noAutofit/>
          </a:bodyPr>
          <a:lstStyle/>
          <a:p>
            <a:r>
              <a:rPr lang="en-US" sz="2800" dirty="0" err="1"/>
              <a:t>Bacalah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saksama</a:t>
            </a:r>
            <a:r>
              <a:rPr lang="en-US" sz="2800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305800" cy="44957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bercampur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air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berkondensasi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mirip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melayang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Sementara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pembakaran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pencemaran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udara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pernapasan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iritasi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hidung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tenggorokan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masker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kacamata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disarankan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Masker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kacamata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berguna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pernapasan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beraktivitas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terkena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pencemaran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4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72</TotalTime>
  <Words>596</Words>
  <Application>Microsoft Office PowerPoint</Application>
  <PresentationFormat>Widescreen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Algerian</vt:lpstr>
      <vt:lpstr>Arial</vt:lpstr>
      <vt:lpstr>Arial Black</vt:lpstr>
      <vt:lpstr>Arial Rounded MT Bold</vt:lpstr>
      <vt:lpstr>Calibri</vt:lpstr>
      <vt:lpstr>Corbel</vt:lpstr>
      <vt:lpstr>inherit</vt:lpstr>
      <vt:lpstr>Myriad Pro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Bacalah teks berikut dengan saksama!</vt:lpstr>
      <vt:lpstr>Berdasarkan teks tersebut, kita dapat memperoleh informasi-informasi penting dengan mengajukan kalimat tanya seperti berikut.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2021-08-07T12:09:19Z</dcterms:created>
  <dcterms:modified xsi:type="dcterms:W3CDTF">2021-08-29T12:34:10Z</dcterms:modified>
</cp:coreProperties>
</file>