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6" r:id="rId3"/>
    <p:sldId id="287" r:id="rId4"/>
    <p:sldId id="288" r:id="rId5"/>
    <p:sldId id="289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63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859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85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87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412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14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614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191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329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727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427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59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F7034E4-E465-402C-BF61-8DEC4E2ECF60}" type="datetimeFigureOut">
              <a:rPr lang="en-ID" smtClean="0"/>
              <a:t>04/08/2021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19B47CA-DD9C-446F-8639-05DD6AAA395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342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80582" y="1717417"/>
            <a:ext cx="57457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Ilmu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Pengetahuan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Sosial</a:t>
            </a:r>
            <a:endParaRPr lang="en-US" sz="4267" b="1" dirty="0">
              <a:solidFill>
                <a:srgbClr val="7030A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V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7601" y="701663"/>
            <a:ext cx="4140457" cy="5076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6D5B7D-0DDA-44D8-8E29-DCD25D552AF8}"/>
              </a:ext>
            </a:extLst>
          </p:cNvPr>
          <p:cNvSpPr txBox="1"/>
          <p:nvPr/>
        </p:nvSpPr>
        <p:spPr>
          <a:xfrm>
            <a:off x="6202017" y="5254643"/>
            <a:ext cx="3591339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90330" y="516834"/>
            <a:ext cx="6652592" cy="778565"/>
            <a:chOff x="-1" y="0"/>
            <a:chExt cx="5105401" cy="666750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561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3</a:t>
              </a:r>
            </a:p>
          </p:txBody>
        </p:sp>
      </p:grpSp>
      <p:sp>
        <p:nvSpPr>
          <p:cNvPr id="6" name="Rectangle 5"/>
          <p:cNvSpPr/>
          <p:nvPr/>
        </p:nvSpPr>
        <p:spPr bwMode="auto">
          <a:xfrm>
            <a:off x="707119" y="1803400"/>
            <a:ext cx="7416800" cy="29645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733" dirty="0" err="1"/>
              <a:t>Kondisi</a:t>
            </a:r>
            <a:r>
              <a:rPr lang="en-US" sz="3733" dirty="0"/>
              <a:t> </a:t>
            </a:r>
            <a:r>
              <a:rPr lang="en-US" sz="3733" dirty="0" err="1"/>
              <a:t>geografis</a:t>
            </a:r>
            <a:r>
              <a:rPr lang="en-US" sz="3733" dirty="0"/>
              <a:t> Indonesia </a:t>
            </a:r>
            <a:r>
              <a:rPr lang="en-US" sz="3733" dirty="0" err="1"/>
              <a:t>memengaruhi</a:t>
            </a:r>
            <a:r>
              <a:rPr lang="en-US" sz="3733" dirty="0"/>
              <a:t> </a:t>
            </a:r>
            <a:r>
              <a:rPr lang="en-US" sz="3733" dirty="0" err="1"/>
              <a:t>berbagai</a:t>
            </a:r>
            <a:r>
              <a:rPr lang="en-US" sz="3733" dirty="0"/>
              <a:t> </a:t>
            </a:r>
            <a:r>
              <a:rPr lang="en-US" sz="3733" dirty="0" err="1"/>
              <a:t>aspek</a:t>
            </a:r>
            <a:r>
              <a:rPr lang="en-US" sz="3733" dirty="0"/>
              <a:t> </a:t>
            </a:r>
            <a:r>
              <a:rPr lang="en-US" sz="3733" dirty="0" err="1"/>
              <a:t>kehidupan</a:t>
            </a:r>
            <a:r>
              <a:rPr lang="en-US" sz="3733" dirty="0"/>
              <a:t> </a:t>
            </a:r>
            <a:r>
              <a:rPr lang="en-US" sz="3733" dirty="0" err="1"/>
              <a:t>masyarakat</a:t>
            </a:r>
            <a:r>
              <a:rPr lang="en-US" sz="3733" dirty="0"/>
              <a:t>. </a:t>
            </a:r>
            <a:r>
              <a:rPr lang="en-US" sz="3733" dirty="0" err="1"/>
              <a:t>Seperti</a:t>
            </a:r>
            <a:r>
              <a:rPr lang="en-US" sz="3733" dirty="0"/>
              <a:t> </a:t>
            </a:r>
            <a:r>
              <a:rPr lang="en-US" sz="3733" dirty="0" err="1"/>
              <a:t>bidang</a:t>
            </a:r>
            <a:r>
              <a:rPr lang="en-US" sz="3733" dirty="0"/>
              <a:t> </a:t>
            </a:r>
            <a:r>
              <a:rPr lang="en-US" sz="3733" b="1" dirty="0" err="1">
                <a:solidFill>
                  <a:srgbClr val="7030A0"/>
                </a:solidFill>
              </a:rPr>
              <a:t>ekonomi</a:t>
            </a:r>
            <a:r>
              <a:rPr lang="en-US" sz="3733" dirty="0"/>
              <a:t>, </a:t>
            </a:r>
            <a:r>
              <a:rPr lang="en-US" sz="3733" dirty="0" err="1"/>
              <a:t>bidang</a:t>
            </a:r>
            <a:r>
              <a:rPr lang="en-US" sz="3733" dirty="0"/>
              <a:t> </a:t>
            </a:r>
            <a:r>
              <a:rPr lang="en-US" sz="3733" b="1" dirty="0" err="1">
                <a:solidFill>
                  <a:schemeClr val="accent6">
                    <a:lumMod val="50000"/>
                  </a:schemeClr>
                </a:solidFill>
              </a:rPr>
              <a:t>sosial</a:t>
            </a:r>
            <a:r>
              <a:rPr lang="en-US" sz="3733" dirty="0"/>
              <a:t>, </a:t>
            </a:r>
            <a:r>
              <a:rPr lang="en-US" sz="3733" dirty="0" err="1"/>
              <a:t>dan</a:t>
            </a:r>
            <a:r>
              <a:rPr lang="en-US" sz="3733" dirty="0"/>
              <a:t> </a:t>
            </a:r>
            <a:r>
              <a:rPr lang="en-US" sz="3733" dirty="0" err="1"/>
              <a:t>bidang</a:t>
            </a:r>
            <a:r>
              <a:rPr lang="en-US" sz="3733" dirty="0"/>
              <a:t> </a:t>
            </a:r>
            <a:r>
              <a:rPr lang="en-US" sz="3733" b="1" dirty="0" err="1">
                <a:solidFill>
                  <a:srgbClr val="B27A16"/>
                </a:solidFill>
              </a:rPr>
              <a:t>budaya</a:t>
            </a:r>
            <a:r>
              <a:rPr lang="en-US" sz="3733" dirty="0"/>
              <a:t>.</a:t>
            </a:r>
            <a:endParaRPr lang="en-US" sz="3200" dirty="0"/>
          </a:p>
        </p:txBody>
      </p:sp>
      <p:pic>
        <p:nvPicPr>
          <p:cNvPr id="7" name="Picture 2" descr="D:\PROJECT 2017\4a.st2.p2.3 bu gu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62109" y="1295399"/>
            <a:ext cx="2844800" cy="498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89BFA60-3285-4634-A047-99227C23B480}"/>
              </a:ext>
            </a:extLst>
          </p:cNvPr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9" name="Rounded Rectangle 26">
              <a:extLst>
                <a:ext uri="{FF2B5EF4-FFF2-40B4-BE49-F238E27FC236}">
                  <a16:creationId xmlns:a16="http://schemas.microsoft.com/office/drawing/2014/main" id="{D43EE13A-56B4-47FB-9D02-B3BE55ED5CAC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1D3742C-5085-4A65-B819-DE8A014BE187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490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9848" y="380493"/>
            <a:ext cx="73901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189" indent="-457189">
              <a:buFont typeface="Arial" charset="0"/>
              <a:buChar char="•"/>
            </a:pPr>
            <a:r>
              <a:rPr lang="en-US" sz="3200" b="1" dirty="0" err="1">
                <a:latin typeface="Myriad Pro" panose="020B0503030403020204" pitchFamily="34" charset="0"/>
              </a:rPr>
              <a:t>Pengaruh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latin typeface="Myriad Pro" panose="020B0503030403020204" pitchFamily="34" charset="0"/>
              </a:rPr>
              <a:t>dalam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latin typeface="Myriad Pro" panose="020B0503030403020204" pitchFamily="34" charset="0"/>
              </a:rPr>
              <a:t>bidang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id-ID" sz="3200" b="1" dirty="0">
                <a:latin typeface="Myriad Pro" panose="020B0503030403020204" pitchFamily="34" charset="0"/>
              </a:rPr>
              <a:t>ek</a:t>
            </a:r>
            <a:r>
              <a:rPr lang="en-US" sz="3200" b="1" dirty="0" err="1">
                <a:latin typeface="Myriad Pro" panose="020B0503030403020204" pitchFamily="34" charset="0"/>
              </a:rPr>
              <a:t>onomi</a:t>
            </a:r>
            <a:endParaRPr lang="en-US" sz="3200" b="1" dirty="0"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08000" y="1093867"/>
            <a:ext cx="4978400" cy="14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ID" altLang="en-US" sz="2933" dirty="0" err="1"/>
              <a:t>Kondisi</a:t>
            </a:r>
            <a:r>
              <a:rPr lang="en-ID" altLang="en-US" sz="2933" dirty="0"/>
              <a:t> </a:t>
            </a:r>
            <a:r>
              <a:rPr lang="en-ID" altLang="en-US" sz="2933" dirty="0" err="1"/>
              <a:t>geografis</a:t>
            </a:r>
            <a:r>
              <a:rPr lang="en-ID" altLang="en-US" sz="2933" dirty="0"/>
              <a:t> </a:t>
            </a:r>
            <a:r>
              <a:rPr lang="en-ID" altLang="en-US" sz="2933" dirty="0" err="1"/>
              <a:t>membuat</a:t>
            </a:r>
            <a:r>
              <a:rPr lang="en-ID" altLang="en-US" sz="2933" dirty="0"/>
              <a:t> </a:t>
            </a:r>
            <a:r>
              <a:rPr lang="en-ID" altLang="en-US" sz="2933" dirty="0" err="1"/>
              <a:t>mata</a:t>
            </a:r>
            <a:r>
              <a:rPr lang="id-ID" altLang="en-US" sz="2933" dirty="0"/>
              <a:t> </a:t>
            </a:r>
            <a:r>
              <a:rPr lang="en-ID" altLang="en-US" sz="2933" dirty="0" err="1"/>
              <a:t>pencaharian</a:t>
            </a:r>
            <a:r>
              <a:rPr lang="en-ID" altLang="en-US" sz="2933" dirty="0"/>
              <a:t> </a:t>
            </a:r>
            <a:r>
              <a:rPr lang="en-ID" altLang="en-US" sz="2933" dirty="0" err="1"/>
              <a:t>masyarakat</a:t>
            </a:r>
            <a:r>
              <a:rPr lang="en-ID" altLang="en-US" sz="2933" dirty="0"/>
              <a:t> Indonesia </a:t>
            </a:r>
            <a:r>
              <a:rPr lang="en-ID" altLang="en-US" sz="2933" dirty="0" err="1"/>
              <a:t>beragam</a:t>
            </a:r>
            <a:r>
              <a:rPr lang="en-ID" altLang="en-US" sz="2933" dirty="0"/>
              <a:t>.</a:t>
            </a:r>
            <a:endParaRPr lang="en-US" altLang="en-US" sz="2933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8000" y="3430667"/>
            <a:ext cx="4470400" cy="189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ID" altLang="en-US" sz="2933" dirty="0" err="1"/>
              <a:t>Keberagaman</a:t>
            </a:r>
            <a:r>
              <a:rPr lang="en-ID" altLang="en-US" sz="2933" dirty="0"/>
              <a:t> </a:t>
            </a:r>
            <a:r>
              <a:rPr lang="en-ID" altLang="en-US" sz="2933" dirty="0" err="1"/>
              <a:t>mata</a:t>
            </a:r>
            <a:r>
              <a:rPr lang="id-ID" altLang="en-US" sz="2933" dirty="0"/>
              <a:t> </a:t>
            </a:r>
            <a:r>
              <a:rPr lang="en-ID" altLang="en-US" sz="2933" dirty="0" err="1"/>
              <a:t>pencaharian</a:t>
            </a:r>
            <a:r>
              <a:rPr lang="en-ID" altLang="en-US" sz="2933" dirty="0"/>
              <a:t> </a:t>
            </a:r>
            <a:r>
              <a:rPr lang="en-ID" altLang="en-US" sz="2933" dirty="0" err="1"/>
              <a:t>dipengaruhi</a:t>
            </a:r>
            <a:r>
              <a:rPr lang="en-ID" altLang="en-US" sz="2933" dirty="0"/>
              <a:t> </a:t>
            </a:r>
            <a:r>
              <a:rPr lang="en-ID" altLang="en-US" sz="2933" dirty="0" err="1"/>
              <a:t>kenampakan</a:t>
            </a:r>
            <a:r>
              <a:rPr lang="en-ID" altLang="en-US" sz="2933" dirty="0"/>
              <a:t> wilayah </a:t>
            </a:r>
            <a:r>
              <a:rPr lang="en-ID" altLang="en-US" sz="2933" dirty="0" err="1"/>
              <a:t>sekitar</a:t>
            </a:r>
            <a:r>
              <a:rPr lang="en-ID" altLang="en-US" sz="2933" dirty="0"/>
              <a:t>.</a:t>
            </a:r>
            <a:endParaRPr lang="en-US" altLang="en-US" sz="2933" b="1" dirty="0"/>
          </a:p>
        </p:txBody>
      </p:sp>
      <p:pic>
        <p:nvPicPr>
          <p:cNvPr id="3074" name="Picture 2" descr="C:\Users\P1859\Desktop\Kerjaaan start juli\PPT 4F\PPT 4F Sub 1\19 shutterstock_4388293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341244"/>
            <a:ext cx="4342151" cy="2894767"/>
          </a:xfrm>
          <a:prstGeom prst="roundRect">
            <a:avLst>
              <a:gd name="adj" fmla="val 681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PPT 4F Sub 1\20 petani menanam padi shutterstock_3779132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3124201"/>
            <a:ext cx="4267200" cy="2845305"/>
          </a:xfrm>
          <a:prstGeom prst="roundRect">
            <a:avLst>
              <a:gd name="adj" fmla="val 7903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 rot="16200000">
            <a:off x="9391517" y="4428900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shutterstock.com.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16200000">
            <a:off x="6038717" y="1748299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shutterstock.com.</a:t>
            </a:r>
          </a:p>
        </p:txBody>
      </p:sp>
    </p:spTree>
    <p:extLst>
      <p:ext uri="{BB962C8B-B14F-4D97-AF65-F5344CB8AC3E}">
        <p14:creationId xmlns:p14="http://schemas.microsoft.com/office/powerpoint/2010/main" val="35432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4200" y="471706"/>
            <a:ext cx="74996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189" indent="-457189">
              <a:buFont typeface="Arial" charset="0"/>
              <a:buChar char="•"/>
            </a:pPr>
            <a:r>
              <a:rPr lang="en-US" sz="3200" b="1" dirty="0" err="1">
                <a:latin typeface="Myriad Pro" pitchFamily="34" charset="0"/>
              </a:rPr>
              <a:t>Pengaruh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latin typeface="Myriad Pro" panose="020B0503030403020204" pitchFamily="34" charset="0"/>
              </a:rPr>
              <a:t>dalam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latin typeface="Myriad Pro" panose="020B0503030403020204" pitchFamily="34" charset="0"/>
              </a:rPr>
              <a:t>bidang</a:t>
            </a:r>
            <a:r>
              <a:rPr lang="en-US" sz="3200" b="1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Myriad Pro" pitchFamily="34" charset="0"/>
              </a:rPr>
              <a:t>sosial</a:t>
            </a:r>
            <a:endParaRPr lang="en-US" sz="3200" b="1" dirty="0">
              <a:solidFill>
                <a:srgbClr val="7030A0"/>
              </a:solidFill>
              <a:latin typeface="Myriad Pro" panose="020B0503030403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84200" y="1193801"/>
            <a:ext cx="6502400" cy="1625600"/>
            <a:chOff x="533400" y="666750"/>
            <a:chExt cx="5016137" cy="121920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33400" y="666750"/>
              <a:ext cx="5016137" cy="8079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dirty="0" err="1"/>
                <a:t>Kondisi</a:t>
              </a:r>
              <a:r>
                <a:rPr lang="en-US" sz="3200" dirty="0"/>
                <a:t> </a:t>
              </a:r>
              <a:r>
                <a:rPr lang="en-US" sz="3200" dirty="0" err="1"/>
                <a:t>geografis</a:t>
              </a:r>
              <a:r>
                <a:rPr lang="en-US" sz="3200" dirty="0"/>
                <a:t> </a:t>
              </a:r>
              <a:r>
                <a:rPr lang="en-US" sz="3200" dirty="0" err="1"/>
                <a:t>mempengaruhi</a:t>
              </a:r>
              <a:r>
                <a:rPr lang="en-US" sz="3200" dirty="0"/>
                <a:t> </a:t>
              </a:r>
              <a:r>
                <a:rPr lang="en-US" sz="3200" dirty="0" err="1"/>
                <a:t>pertumbuhan</a:t>
              </a:r>
              <a:r>
                <a:rPr lang="en-US" sz="3200" dirty="0"/>
                <a:t> </a:t>
              </a:r>
              <a:r>
                <a:rPr lang="en-US" sz="3200" dirty="0" err="1"/>
                <a:t>penduduk</a:t>
              </a:r>
              <a:r>
                <a:rPr lang="en-US" sz="3200" dirty="0"/>
                <a:t> di Indonesia. 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533400" y="1867079"/>
              <a:ext cx="5016137" cy="18871"/>
            </a:xfrm>
            <a:prstGeom prst="line">
              <a:avLst/>
            </a:prstGeom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84200" y="3022600"/>
            <a:ext cx="6502400" cy="1625600"/>
            <a:chOff x="533400" y="666750"/>
            <a:chExt cx="5016137" cy="121920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33400" y="666750"/>
              <a:ext cx="5016137" cy="8079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dirty="0" err="1"/>
                <a:t>Sebagian</a:t>
              </a:r>
              <a:r>
                <a:rPr lang="en-US" sz="3200" dirty="0"/>
                <a:t> </a:t>
              </a:r>
              <a:r>
                <a:rPr lang="en-US" sz="3200" dirty="0" err="1"/>
                <a:t>besar</a:t>
              </a:r>
              <a:r>
                <a:rPr lang="en-US" sz="3200" dirty="0"/>
                <a:t> </a:t>
              </a:r>
              <a:r>
                <a:rPr lang="en-US" sz="3200" dirty="0" err="1"/>
                <a:t>penduduk</a:t>
              </a:r>
              <a:r>
                <a:rPr lang="en-US" sz="3200" dirty="0"/>
                <a:t> Indonesia </a:t>
              </a:r>
              <a:r>
                <a:rPr lang="en-US" sz="3200" dirty="0" err="1"/>
                <a:t>berada</a:t>
              </a:r>
              <a:r>
                <a:rPr lang="en-US" sz="3200" dirty="0"/>
                <a:t> </a:t>
              </a:r>
              <a:r>
                <a:rPr lang="en-US" sz="3200" dirty="0" err="1"/>
                <a:t>pada</a:t>
              </a:r>
              <a:r>
                <a:rPr lang="en-US" sz="3200" dirty="0"/>
                <a:t> </a:t>
              </a:r>
              <a:r>
                <a:rPr lang="en-US" sz="3200" dirty="0" err="1"/>
                <a:t>usia</a:t>
              </a:r>
              <a:r>
                <a:rPr lang="en-US" sz="3200" dirty="0"/>
                <a:t> </a:t>
              </a:r>
              <a:r>
                <a:rPr lang="en-US" sz="3200" dirty="0" err="1"/>
                <a:t>produktif</a:t>
              </a:r>
              <a:endParaRPr lang="en-US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533400" y="1867079"/>
              <a:ext cx="5016137" cy="18871"/>
            </a:xfrm>
            <a:prstGeom prst="line">
              <a:avLst/>
            </a:prstGeom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1295400" y="4953002"/>
            <a:ext cx="5080000" cy="801563"/>
            <a:chOff x="3276600" y="903778"/>
            <a:chExt cx="3810000" cy="6011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6600" y="903778"/>
              <a:ext cx="3810000" cy="601172"/>
            </a:xfrm>
            <a:prstGeom prst="rect">
              <a:avLst/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276600" y="1004309"/>
              <a:ext cx="3733800" cy="37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nl-NL" sz="2667" b="1" dirty="0">
                  <a:solidFill>
                    <a:srgbClr val="FF0066"/>
                  </a:solidFill>
                  <a:latin typeface="Myriad Pro" pitchFamily="34" charset="0"/>
                </a:rPr>
                <a:t>Usia 16-64 tahun</a:t>
              </a:r>
              <a:endParaRPr lang="en-US" sz="2667" b="1" dirty="0">
                <a:solidFill>
                  <a:srgbClr val="FF0066"/>
                </a:solidFill>
                <a:latin typeface="Myriad Pro" panose="020B0503030403020204" pitchFamily="34" charset="0"/>
              </a:endParaRPr>
            </a:p>
          </p:txBody>
        </p:sp>
      </p:grpSp>
      <p:pic>
        <p:nvPicPr>
          <p:cNvPr id="16" name="Picture 2" descr="D:\PROJECT 2017\Untitled-2.t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7105074" y="1544695"/>
            <a:ext cx="3573079" cy="475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PROJECT 2017\Untitled-2.t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8006206" y="1590260"/>
            <a:ext cx="3474594" cy="462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11" name="Rounded Rectangle 10"/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3.6</a:t>
              </a:r>
            </a:p>
          </p:txBody>
        </p:sp>
      </p:grpSp>
      <p:pic>
        <p:nvPicPr>
          <p:cNvPr id="13" name="Picture 2" descr="E:\ELISA\ERLANGGA LISA\2017\TEMPLATE PPT\SD Buping Tematik Terpadu K13N\papan canva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2"/>
          <a:stretch/>
        </p:blipFill>
        <p:spPr bwMode="auto">
          <a:xfrm>
            <a:off x="321382" y="92765"/>
            <a:ext cx="7535270" cy="636447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11200" y="626587"/>
            <a:ext cx="7315200" cy="3991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US" sz="2667" b="1" dirty="0" err="1">
                <a:solidFill>
                  <a:srgbClr val="FF0066"/>
                </a:solidFill>
              </a:rPr>
              <a:t>Kondisi</a:t>
            </a:r>
            <a:r>
              <a:rPr lang="en-US" sz="2667" b="1" dirty="0">
                <a:solidFill>
                  <a:srgbClr val="FF0066"/>
                </a:solidFill>
              </a:rPr>
              <a:t> </a:t>
            </a:r>
            <a:r>
              <a:rPr lang="en-US" sz="2667" b="1" dirty="0" err="1">
                <a:solidFill>
                  <a:srgbClr val="FF0066"/>
                </a:solidFill>
              </a:rPr>
              <a:t>geografis</a:t>
            </a:r>
            <a:r>
              <a:rPr lang="en-US" sz="2667" b="1" dirty="0">
                <a:solidFill>
                  <a:srgbClr val="FF0066"/>
                </a:solidFill>
              </a:rPr>
              <a:t> </a:t>
            </a:r>
            <a:r>
              <a:rPr lang="en-US" sz="2667" b="1" dirty="0" err="1">
                <a:solidFill>
                  <a:srgbClr val="FF0066"/>
                </a:solidFill>
              </a:rPr>
              <a:t>memengaruhi</a:t>
            </a:r>
            <a:r>
              <a:rPr lang="en-US" sz="2667" b="1" dirty="0">
                <a:solidFill>
                  <a:srgbClr val="FF0066"/>
                </a:solidFill>
              </a:rPr>
              <a:t> </a:t>
            </a:r>
            <a:r>
              <a:rPr lang="en-US" sz="2667" b="1" dirty="0" err="1">
                <a:solidFill>
                  <a:srgbClr val="FF0066"/>
                </a:solidFill>
              </a:rPr>
              <a:t>bidang</a:t>
            </a:r>
            <a:r>
              <a:rPr lang="en-US" sz="2667" b="1" dirty="0">
                <a:solidFill>
                  <a:srgbClr val="FF0066"/>
                </a:solidFill>
              </a:rPr>
              <a:t> </a:t>
            </a:r>
            <a:r>
              <a:rPr lang="en-US" sz="2667" b="1" dirty="0" err="1">
                <a:solidFill>
                  <a:srgbClr val="FF0066"/>
                </a:solidFill>
              </a:rPr>
              <a:t>budaya</a:t>
            </a:r>
            <a:r>
              <a:rPr lang="en-US" sz="2667" b="1" dirty="0">
                <a:solidFill>
                  <a:srgbClr val="FF0066"/>
                </a:solidFill>
              </a:rPr>
              <a:t> Indonesia.</a:t>
            </a:r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sz="2667" dirty="0" err="1"/>
              <a:t>Bahasa</a:t>
            </a:r>
            <a:r>
              <a:rPr lang="en-US" sz="2667" dirty="0"/>
              <a:t> </a:t>
            </a:r>
            <a:r>
              <a:rPr lang="en-US" sz="2667" dirty="0" err="1"/>
              <a:t>daerah</a:t>
            </a:r>
            <a:endParaRPr lang="en-US" sz="2667" dirty="0"/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Tari</a:t>
            </a:r>
            <a:r>
              <a:rPr lang="en-US" altLang="en-US" sz="2667" dirty="0"/>
              <a:t> </a:t>
            </a:r>
            <a:r>
              <a:rPr lang="en-US" altLang="en-US" sz="2667" dirty="0" err="1"/>
              <a:t>tradisional</a:t>
            </a:r>
            <a:endParaRPr lang="en-US" altLang="en-US" sz="2667" dirty="0"/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Rumah</a:t>
            </a:r>
            <a:r>
              <a:rPr lang="en-US" altLang="en-US" sz="2667" dirty="0"/>
              <a:t> </a:t>
            </a:r>
            <a:r>
              <a:rPr lang="en-US" altLang="en-US" sz="2667" dirty="0" err="1"/>
              <a:t>adat</a:t>
            </a:r>
            <a:endParaRPr lang="en-US" altLang="en-US" sz="2667" dirty="0"/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Senjata</a:t>
            </a:r>
            <a:r>
              <a:rPr lang="en-US" altLang="en-US" sz="2667" dirty="0"/>
              <a:t> </a:t>
            </a:r>
            <a:r>
              <a:rPr lang="en-US" altLang="en-US" sz="2667" dirty="0" err="1"/>
              <a:t>tradisional</a:t>
            </a:r>
            <a:endParaRPr lang="en-US" altLang="en-US" sz="2667" dirty="0"/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Lagu</a:t>
            </a:r>
            <a:r>
              <a:rPr lang="en-US" altLang="en-US" sz="2667" dirty="0"/>
              <a:t> </a:t>
            </a:r>
            <a:r>
              <a:rPr lang="en-US" altLang="en-US" sz="2667" dirty="0" err="1"/>
              <a:t>daerah</a:t>
            </a:r>
            <a:endParaRPr lang="en-US" altLang="en-US" sz="2667" dirty="0"/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Alat</a:t>
            </a:r>
            <a:r>
              <a:rPr lang="en-US" altLang="en-US" sz="2667" dirty="0"/>
              <a:t> </a:t>
            </a:r>
            <a:r>
              <a:rPr lang="en-US" altLang="en-US" sz="2667" dirty="0" err="1"/>
              <a:t>musik</a:t>
            </a:r>
            <a:r>
              <a:rPr lang="en-US" altLang="en-US" sz="2667" dirty="0"/>
              <a:t> </a:t>
            </a:r>
            <a:r>
              <a:rPr lang="en-US" altLang="en-US" sz="2667" dirty="0" err="1"/>
              <a:t>tradisional</a:t>
            </a:r>
            <a:endParaRPr lang="en-US" altLang="en-US" sz="2667" dirty="0"/>
          </a:p>
        </p:txBody>
      </p:sp>
    </p:spTree>
    <p:extLst>
      <p:ext uri="{BB962C8B-B14F-4D97-AF65-F5344CB8AC3E}">
        <p14:creationId xmlns:p14="http://schemas.microsoft.com/office/powerpoint/2010/main" val="174785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9974D7A-0A8F-4BA1-926E-ECC98ACEF53C}"/>
              </a:ext>
            </a:extLst>
          </p:cNvPr>
          <p:cNvSpPr/>
          <p:nvPr/>
        </p:nvSpPr>
        <p:spPr>
          <a:xfrm>
            <a:off x="1192696" y="1803421"/>
            <a:ext cx="4903304" cy="25709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Terima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kasih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SELAMAT BELAJAR </a:t>
            </a: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DAN TETAP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Semangat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en-ID" sz="2800" dirty="0"/>
          </a:p>
        </p:txBody>
      </p:sp>
      <p:pic>
        <p:nvPicPr>
          <p:cNvPr id="4" name="Picture 2" descr="D:\PROJECT 2017\Untitled-2.tif">
            <a:extLst>
              <a:ext uri="{FF2B5EF4-FFF2-40B4-BE49-F238E27FC236}">
                <a16:creationId xmlns:a16="http://schemas.microsoft.com/office/drawing/2014/main" id="{07A439E9-D27E-44F0-90BD-EDF3856FB9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6096000" y="1248775"/>
            <a:ext cx="2762861" cy="368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14B784-ECDF-4A5C-AE8A-AB8113737790}"/>
              </a:ext>
            </a:extLst>
          </p:cNvPr>
          <p:cNvSpPr txBox="1"/>
          <p:nvPr/>
        </p:nvSpPr>
        <p:spPr>
          <a:xfrm>
            <a:off x="2716697" y="5096827"/>
            <a:ext cx="4412973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8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21</TotalTime>
  <Words>139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Arial Rounded MT Bold</vt:lpstr>
      <vt:lpstr>Bahnschrift Condensed</vt:lpstr>
      <vt:lpstr>Calibri</vt:lpstr>
      <vt:lpstr>Corbel</vt:lpstr>
      <vt:lpstr>Myriad Pro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3</cp:revision>
  <dcterms:created xsi:type="dcterms:W3CDTF">2021-08-01T07:45:32Z</dcterms:created>
  <dcterms:modified xsi:type="dcterms:W3CDTF">2021-08-04T14:06:37Z</dcterms:modified>
</cp:coreProperties>
</file>