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7" r:id="rId2"/>
    <p:sldId id="270" r:id="rId3"/>
    <p:sldId id="291" r:id="rId4"/>
    <p:sldId id="292" r:id="rId5"/>
    <p:sldId id="293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E618E1-BDE2-4DBC-AF30-CB83B0EED411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901C82-75D6-4F76-9E76-28CE6076C928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54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18E1-BDE2-4DBC-AF30-CB83B0EED411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C82-75D6-4F76-9E76-28CE6076C9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445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18E1-BDE2-4DBC-AF30-CB83B0EED411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C82-75D6-4F76-9E76-28CE6076C9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497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26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18E1-BDE2-4DBC-AF30-CB83B0EED411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C82-75D6-4F76-9E76-28CE6076C9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907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18E1-BDE2-4DBC-AF30-CB83B0EED411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C82-75D6-4F76-9E76-28CE6076C928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74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18E1-BDE2-4DBC-AF30-CB83B0EED411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C82-75D6-4F76-9E76-28CE6076C9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447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18E1-BDE2-4DBC-AF30-CB83B0EED411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C82-75D6-4F76-9E76-28CE6076C9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350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18E1-BDE2-4DBC-AF30-CB83B0EED411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C82-75D6-4F76-9E76-28CE6076C9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34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18E1-BDE2-4DBC-AF30-CB83B0EED411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C82-75D6-4F76-9E76-28CE6076C9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86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18E1-BDE2-4DBC-AF30-CB83B0EED411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C82-75D6-4F76-9E76-28CE6076C9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855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18E1-BDE2-4DBC-AF30-CB83B0EED411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C82-75D6-4F76-9E76-28CE6076C9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607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7E618E1-BDE2-4DBC-AF30-CB83B0EED411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6901C82-75D6-4F76-9E76-28CE6076C9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201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704" y="565404"/>
            <a:ext cx="9859617" cy="572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4035" y="1600200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9EB9-967B-4627-8B95-E78EFF61B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26" y="874400"/>
            <a:ext cx="3632281" cy="458117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DC83F4-E007-4390-BF71-139D643BB9BB}"/>
              </a:ext>
            </a:extLst>
          </p:cNvPr>
          <p:cNvSpPr/>
          <p:nvPr/>
        </p:nvSpPr>
        <p:spPr>
          <a:xfrm>
            <a:off x="5964034" y="5256790"/>
            <a:ext cx="4134123" cy="60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8" name="Rounded Rectangle 1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E16B40-764D-4D27-9EDB-AD3AD435DA5D}"/>
              </a:ext>
            </a:extLst>
          </p:cNvPr>
          <p:cNvGrpSpPr/>
          <p:nvPr/>
        </p:nvGrpSpPr>
        <p:grpSpPr>
          <a:xfrm>
            <a:off x="711200" y="2051469"/>
            <a:ext cx="9042400" cy="3160055"/>
            <a:chOff x="533400" y="1538602"/>
            <a:chExt cx="6781800" cy="23700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2E07FA-4450-46EB-85B3-C56EBBD17A57}"/>
                </a:ext>
              </a:extLst>
            </p:cNvPr>
            <p:cNvSpPr/>
            <p:nvPr/>
          </p:nvSpPr>
          <p:spPr>
            <a:xfrm>
              <a:off x="533400" y="1538602"/>
              <a:ext cx="6781800" cy="2370041"/>
            </a:xfrm>
            <a:prstGeom prst="rect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21C0B9-8A7E-4434-97FC-C23643918B6C}"/>
                </a:ext>
              </a:extLst>
            </p:cNvPr>
            <p:cNvSpPr txBox="1"/>
            <p:nvPr/>
          </p:nvSpPr>
          <p:spPr>
            <a:xfrm>
              <a:off x="809332" y="1892935"/>
              <a:ext cx="4953000" cy="1531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ID" sz="2667" dirty="0" err="1"/>
                <a:t>Setiap</a:t>
              </a:r>
              <a:r>
                <a:rPr lang="en-ID" sz="2667" dirty="0"/>
                <a:t> </a:t>
              </a:r>
              <a:r>
                <a:rPr lang="en-ID" sz="2667" dirty="0" err="1"/>
                <a:t>sila</a:t>
              </a:r>
              <a:r>
                <a:rPr lang="en-ID" sz="2667" dirty="0"/>
                <a:t> Pancasila </a:t>
              </a:r>
              <a:r>
                <a:rPr lang="en-ID" sz="2667" dirty="0" err="1"/>
                <a:t>memiliki</a:t>
              </a:r>
              <a:r>
                <a:rPr lang="en-ID" sz="2667" dirty="0"/>
                <a:t> </a:t>
              </a:r>
              <a:r>
                <a:rPr lang="en-ID" sz="2667" dirty="0" err="1"/>
                <a:t>nilai-nilai</a:t>
              </a:r>
              <a:r>
                <a:rPr lang="en-ID" sz="2667" dirty="0"/>
                <a:t> </a:t>
              </a:r>
              <a:r>
                <a:rPr lang="en-ID" sz="2667" dirty="0" err="1"/>
                <a:t>luhurnya</a:t>
              </a:r>
              <a:r>
                <a:rPr lang="en-ID" sz="2667" dirty="0"/>
                <a:t> masing-masing. </a:t>
              </a:r>
            </a:p>
            <a:p>
              <a:pPr>
                <a:spcAft>
                  <a:spcPts val="2400"/>
                </a:spcAft>
              </a:pPr>
              <a:r>
                <a:rPr lang="en-ID" sz="2667" dirty="0" err="1"/>
                <a:t>Hubungan</a:t>
              </a:r>
              <a:r>
                <a:rPr lang="en-ID" sz="2667" dirty="0"/>
                <a:t> </a:t>
              </a:r>
              <a:r>
                <a:rPr lang="en-ID" sz="2667" dirty="0" err="1"/>
                <a:t>antarsila</a:t>
              </a:r>
              <a:r>
                <a:rPr lang="en-ID" sz="2667" dirty="0"/>
                <a:t> Pancasila </a:t>
              </a:r>
              <a:r>
                <a:rPr lang="en-ID" sz="2667" dirty="0" err="1"/>
                <a:t>merupakan</a:t>
              </a:r>
              <a:r>
                <a:rPr lang="en-ID" sz="2667" dirty="0"/>
                <a:t> </a:t>
              </a:r>
              <a:r>
                <a:rPr lang="en-ID" sz="2667" dirty="0" err="1"/>
                <a:t>hubungan</a:t>
              </a:r>
              <a:r>
                <a:rPr lang="en-ID" sz="2667" dirty="0"/>
                <a:t> yang </a:t>
              </a:r>
              <a:r>
                <a:rPr lang="en-ID" sz="2667" dirty="0" err="1"/>
                <a:t>utuh</a:t>
              </a:r>
              <a:r>
                <a:rPr lang="en-ID" sz="2667" dirty="0"/>
                <a:t> dan </a:t>
              </a:r>
              <a:r>
                <a:rPr lang="en-ID" sz="2667" dirty="0" err="1"/>
                <a:t>saling</a:t>
              </a:r>
              <a:r>
                <a:rPr lang="en-ID" sz="2667" dirty="0"/>
                <a:t> </a:t>
              </a:r>
              <a:r>
                <a:rPr lang="en-ID" sz="2667" dirty="0" err="1"/>
                <a:t>terkait</a:t>
              </a:r>
              <a:r>
                <a:rPr lang="en-ID" sz="2667" dirty="0"/>
                <a:t>. </a:t>
              </a:r>
            </a:p>
          </p:txBody>
        </p:sp>
      </p:grpSp>
      <p:pic>
        <p:nvPicPr>
          <p:cNvPr id="2" name="Picture 2" descr="O:\PROJECT ERLANGGA\BUPENA 4C\GAMBAR UNTUK PPT BUPENA 4C\TEMA 6 SUBTEMA 1\7a Tasya membaca puisi.jpg">
            <a:extLst>
              <a:ext uri="{FF2B5EF4-FFF2-40B4-BE49-F238E27FC236}">
                <a16:creationId xmlns:a16="http://schemas.microsoft.com/office/drawing/2014/main" id="{4F555FD1-98BB-4D5F-B062-ED8A9E974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17" y="1108004"/>
            <a:ext cx="2309091" cy="504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0D35380-69DC-4E08-AA9C-96401735266E}"/>
              </a:ext>
            </a:extLst>
          </p:cNvPr>
          <p:cNvSpPr/>
          <p:nvPr/>
        </p:nvSpPr>
        <p:spPr>
          <a:xfrm>
            <a:off x="688624" y="3857211"/>
            <a:ext cx="9979377" cy="23149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spcBef>
                <a:spcPts val="1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D" sz="2667" dirty="0">
              <a:solidFill>
                <a:schemeClr val="bg1"/>
              </a:solidFill>
            </a:endParaRPr>
          </a:p>
          <a:p>
            <a:pPr marL="380990" indent="-380990">
              <a:spcBef>
                <a:spcPts val="1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2667" dirty="0" err="1">
                <a:solidFill>
                  <a:schemeClr val="bg1"/>
                </a:solidFill>
              </a:rPr>
              <a:t>Kerakyatan</a:t>
            </a:r>
            <a:r>
              <a:rPr lang="en-ID" sz="2667" dirty="0">
                <a:solidFill>
                  <a:schemeClr val="bg1"/>
                </a:solidFill>
              </a:rPr>
              <a:t> yang </a:t>
            </a:r>
            <a:r>
              <a:rPr lang="en-ID" sz="2667" dirty="0" err="1">
                <a:solidFill>
                  <a:schemeClr val="bg1"/>
                </a:solidFill>
              </a:rPr>
              <a:t>dipimpin</a:t>
            </a:r>
            <a:r>
              <a:rPr lang="en-ID" sz="2667" dirty="0">
                <a:solidFill>
                  <a:schemeClr val="bg1"/>
                </a:solidFill>
              </a:rPr>
              <a:t> oleh </a:t>
            </a:r>
            <a:r>
              <a:rPr lang="en-ID" sz="2667" dirty="0" err="1">
                <a:solidFill>
                  <a:schemeClr val="bg1"/>
                </a:solidFill>
              </a:rPr>
              <a:t>hikmat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kebijaksanaan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dalam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permusyawaratan</a:t>
            </a:r>
            <a:r>
              <a:rPr lang="en-ID" sz="2667" dirty="0">
                <a:solidFill>
                  <a:schemeClr val="bg1"/>
                </a:solidFill>
              </a:rPr>
              <a:t>/ </a:t>
            </a:r>
            <a:r>
              <a:rPr lang="en-ID" sz="2667" dirty="0" err="1">
                <a:solidFill>
                  <a:schemeClr val="bg1"/>
                </a:solidFill>
              </a:rPr>
              <a:t>perwakilan</a:t>
            </a:r>
            <a:r>
              <a:rPr lang="en-ID" sz="2667" dirty="0">
                <a:solidFill>
                  <a:schemeClr val="bg1"/>
                </a:solidFill>
              </a:rPr>
              <a:t>.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2667" dirty="0" err="1">
                <a:solidFill>
                  <a:schemeClr val="bg1"/>
                </a:solidFill>
              </a:rPr>
              <a:t>Persatuan</a:t>
            </a:r>
            <a:r>
              <a:rPr lang="en-ID" sz="2667" dirty="0">
                <a:solidFill>
                  <a:schemeClr val="bg1"/>
                </a:solidFill>
              </a:rPr>
              <a:t> Indonesia. 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2667" dirty="0" err="1">
                <a:solidFill>
                  <a:schemeClr val="bg1"/>
                </a:solidFill>
              </a:rPr>
              <a:t>Keadilan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sosial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bagi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seluruh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rakyat</a:t>
            </a:r>
            <a:r>
              <a:rPr lang="en-ID" sz="2667" dirty="0">
                <a:solidFill>
                  <a:schemeClr val="bg1"/>
                </a:solidFill>
              </a:rPr>
              <a:t> Indonesia.</a:t>
            </a:r>
          </a:p>
          <a:p>
            <a:pPr algn="ctr">
              <a:spcAft>
                <a:spcPts val="800"/>
              </a:spcAft>
            </a:pPr>
            <a:endParaRPr lang="id-ID" sz="2667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297BE-3D6E-4FE3-ACB2-5DFD4DE042F4}"/>
              </a:ext>
            </a:extLst>
          </p:cNvPr>
          <p:cNvSpPr txBox="1"/>
          <p:nvPr/>
        </p:nvSpPr>
        <p:spPr>
          <a:xfrm>
            <a:off x="711200" y="482600"/>
            <a:ext cx="6096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667" b="1" dirty="0" err="1"/>
              <a:t>Perhatikan</a:t>
            </a:r>
            <a:r>
              <a:rPr lang="en-ID" sz="2667" b="1" dirty="0"/>
              <a:t> </a:t>
            </a:r>
            <a:r>
              <a:rPr lang="en-ID" sz="2667" b="1" dirty="0" err="1"/>
              <a:t>tindakan</a:t>
            </a:r>
            <a:r>
              <a:rPr lang="en-ID" sz="2667" b="1" dirty="0"/>
              <a:t> </a:t>
            </a:r>
            <a:r>
              <a:rPr lang="en-ID" sz="2667" b="1" dirty="0" err="1"/>
              <a:t>berikut</a:t>
            </a:r>
            <a:r>
              <a:rPr lang="en-ID" sz="2667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2483B-4EE7-40B3-8D54-7589E7224B78}"/>
              </a:ext>
            </a:extLst>
          </p:cNvPr>
          <p:cNvSpPr txBox="1"/>
          <p:nvPr/>
        </p:nvSpPr>
        <p:spPr>
          <a:xfrm>
            <a:off x="609600" y="3098721"/>
            <a:ext cx="7112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667" b="1" dirty="0" err="1"/>
              <a:t>Apa</a:t>
            </a:r>
            <a:r>
              <a:rPr lang="en-ID" sz="2667" b="1" dirty="0"/>
              <a:t> </a:t>
            </a:r>
            <a:r>
              <a:rPr lang="en-ID" sz="2667" b="1" dirty="0" err="1"/>
              <a:t>bunyi</a:t>
            </a:r>
            <a:r>
              <a:rPr lang="en-ID" sz="2667" b="1" dirty="0"/>
              <a:t> </a:t>
            </a:r>
            <a:r>
              <a:rPr lang="en-ID" sz="2667" b="1" dirty="0" err="1"/>
              <a:t>sila</a:t>
            </a:r>
            <a:r>
              <a:rPr lang="en-ID" sz="2667" b="1" dirty="0"/>
              <a:t> Pancasila yang </a:t>
            </a:r>
            <a:r>
              <a:rPr lang="en-ID" sz="2667" b="1" dirty="0" err="1"/>
              <a:t>diterapkan</a:t>
            </a:r>
            <a:r>
              <a:rPr lang="en-ID" sz="2667" b="1" dirty="0"/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CD7066-ECF4-4850-9CAB-B22A8C3BB2A9}"/>
              </a:ext>
            </a:extLst>
          </p:cNvPr>
          <p:cNvGrpSpPr/>
          <p:nvPr/>
        </p:nvGrpSpPr>
        <p:grpSpPr>
          <a:xfrm>
            <a:off x="745067" y="1032073"/>
            <a:ext cx="7789333" cy="2073037"/>
            <a:chOff x="558800" y="774054"/>
            <a:chExt cx="5842000" cy="155477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8CDC546-35A0-41D7-9BB8-8297766EC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00" y="774054"/>
              <a:ext cx="5842000" cy="155477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9D856D-E313-4BF4-930B-F91BABC32BC1}"/>
                </a:ext>
              </a:extLst>
            </p:cNvPr>
            <p:cNvSpPr txBox="1"/>
            <p:nvPr/>
          </p:nvSpPr>
          <p:spPr>
            <a:xfrm>
              <a:off x="990600" y="1018583"/>
              <a:ext cx="4902200" cy="9927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667" dirty="0" err="1"/>
                <a:t>Menentukan</a:t>
              </a:r>
              <a:r>
                <a:rPr lang="en-ID" sz="2667" dirty="0"/>
                <a:t> </a:t>
              </a:r>
              <a:r>
                <a:rPr lang="en-ID" sz="2667" dirty="0" err="1"/>
                <a:t>tanaman</a:t>
              </a:r>
              <a:r>
                <a:rPr lang="en-ID" sz="2667" dirty="0"/>
                <a:t> yang </a:t>
              </a:r>
              <a:r>
                <a:rPr lang="en-ID" sz="2667" dirty="0" err="1"/>
                <a:t>akan</a:t>
              </a:r>
              <a:r>
                <a:rPr lang="en-ID" sz="2667" dirty="0"/>
                <a:t> </a:t>
              </a:r>
              <a:r>
                <a:rPr lang="en-ID" sz="2667" dirty="0" err="1"/>
                <a:t>ditanam</a:t>
              </a:r>
              <a:r>
                <a:rPr lang="en-ID" sz="2667" dirty="0"/>
                <a:t> di </a:t>
              </a:r>
              <a:r>
                <a:rPr lang="en-ID" sz="2667" dirty="0" err="1"/>
                <a:t>depan</a:t>
              </a:r>
              <a:r>
                <a:rPr lang="en-ID" sz="2667" dirty="0"/>
                <a:t> </a:t>
              </a:r>
              <a:r>
                <a:rPr lang="en-ID" sz="2667" dirty="0" err="1"/>
                <a:t>kelas</a:t>
              </a:r>
              <a:r>
                <a:rPr lang="en-ID" sz="2667" dirty="0"/>
                <a:t> </a:t>
              </a:r>
              <a:r>
                <a:rPr lang="en-ID" sz="2667" dirty="0" err="1"/>
                <a:t>bersama</a:t>
              </a:r>
              <a:r>
                <a:rPr lang="en-ID" sz="2667" dirty="0"/>
                <a:t> guru dan </a:t>
              </a:r>
              <a:r>
                <a:rPr lang="en-ID" sz="2667" dirty="0" err="1"/>
                <a:t>teman</a:t>
              </a:r>
              <a:r>
                <a:rPr lang="en-ID" sz="2667" dirty="0"/>
                <a:t> </a:t>
              </a:r>
              <a:r>
                <a:rPr lang="en-ID" sz="2667" dirty="0" err="1"/>
                <a:t>sekelas</a:t>
              </a:r>
              <a:r>
                <a:rPr lang="en-ID" sz="2667" dirty="0"/>
                <a:t>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DCBE04C-469C-4D85-AE1B-040E388D3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56" y="943801"/>
            <a:ext cx="3056144" cy="28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4884B7-A746-47D3-A846-8C517E287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594" y="-327904"/>
            <a:ext cx="2128501" cy="27843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6F9A45-9895-4975-A48A-C0A97BAE20C7}"/>
              </a:ext>
            </a:extLst>
          </p:cNvPr>
          <p:cNvGrpSpPr/>
          <p:nvPr/>
        </p:nvGrpSpPr>
        <p:grpSpPr>
          <a:xfrm>
            <a:off x="2370666" y="1279464"/>
            <a:ext cx="7789333" cy="2073037"/>
            <a:chOff x="1295400" y="912135"/>
            <a:chExt cx="5842000" cy="15547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52394E-0A83-4173-881D-149D7B39F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912135"/>
              <a:ext cx="5842000" cy="155477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D047C80-CD82-4E8E-9B23-2DD82EE3F2C0}"/>
                </a:ext>
              </a:extLst>
            </p:cNvPr>
            <p:cNvSpPr txBox="1"/>
            <p:nvPr/>
          </p:nvSpPr>
          <p:spPr>
            <a:xfrm>
              <a:off x="1676400" y="1155890"/>
              <a:ext cx="5207001" cy="945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667" dirty="0" err="1"/>
                <a:t>Menjaga</a:t>
              </a:r>
              <a:r>
                <a:rPr lang="en-ID" sz="2667" dirty="0"/>
                <a:t> </a:t>
              </a:r>
              <a:r>
                <a:rPr lang="en-ID" sz="2667" dirty="0" err="1"/>
                <a:t>kerukunan</a:t>
              </a:r>
              <a:r>
                <a:rPr lang="en-ID" sz="2667" dirty="0"/>
                <a:t> </a:t>
              </a:r>
              <a:r>
                <a:rPr lang="en-ID" sz="2667" dirty="0" err="1"/>
                <a:t>dengan</a:t>
              </a:r>
              <a:r>
                <a:rPr lang="en-ID" sz="2667" dirty="0"/>
                <a:t> </a:t>
              </a:r>
              <a:r>
                <a:rPr lang="en-ID" sz="2667" dirty="0" err="1"/>
                <a:t>pemilik</a:t>
              </a:r>
              <a:r>
                <a:rPr lang="en-ID" sz="2667" dirty="0"/>
                <a:t> </a:t>
              </a:r>
              <a:r>
                <a:rPr lang="en-ID" sz="2667" dirty="0" err="1"/>
                <a:t>tanaman</a:t>
              </a:r>
              <a:r>
                <a:rPr lang="en-ID" sz="2667" dirty="0"/>
                <a:t> dan </a:t>
              </a:r>
              <a:r>
                <a:rPr lang="en-ID" sz="2667" dirty="0" err="1"/>
                <a:t>hewan</a:t>
              </a:r>
              <a:r>
                <a:rPr lang="en-ID" sz="2667" dirty="0"/>
                <a:t> yang </a:t>
              </a:r>
              <a:r>
                <a:rPr lang="en-ID" sz="2667" dirty="0" err="1"/>
                <a:t>berlainan</a:t>
              </a:r>
              <a:r>
                <a:rPr lang="en-ID" sz="2667" dirty="0"/>
                <a:t> agama.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ED41A83-FF63-45C0-B943-9021D5837B98}"/>
              </a:ext>
            </a:extLst>
          </p:cNvPr>
          <p:cNvSpPr/>
          <p:nvPr/>
        </p:nvSpPr>
        <p:spPr>
          <a:xfrm>
            <a:off x="2370666" y="4000283"/>
            <a:ext cx="7789335" cy="19687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2667" dirty="0" err="1"/>
              <a:t>Ketuhanan</a:t>
            </a:r>
            <a:r>
              <a:rPr lang="en-ID" sz="2667" dirty="0"/>
              <a:t> Yang </a:t>
            </a:r>
            <a:r>
              <a:rPr lang="en-ID" sz="2667" dirty="0" err="1"/>
              <a:t>Maha</a:t>
            </a:r>
            <a:r>
              <a:rPr lang="en-ID" sz="2667" dirty="0"/>
              <a:t> </a:t>
            </a:r>
            <a:r>
              <a:rPr lang="en-ID" sz="2667" dirty="0" err="1"/>
              <a:t>Esa</a:t>
            </a:r>
            <a:r>
              <a:rPr lang="en-ID" sz="2667" dirty="0"/>
              <a:t>.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2667" dirty="0" err="1"/>
              <a:t>Persatuan</a:t>
            </a:r>
            <a:r>
              <a:rPr lang="en-ID" sz="2667" dirty="0"/>
              <a:t> Indonesia. 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2667" dirty="0" err="1"/>
              <a:t>Kemanusiaan</a:t>
            </a:r>
            <a:r>
              <a:rPr lang="en-ID" sz="2667" dirty="0"/>
              <a:t> yang </a:t>
            </a:r>
            <a:r>
              <a:rPr lang="en-ID" sz="2667" dirty="0" err="1"/>
              <a:t>adil</a:t>
            </a:r>
            <a:r>
              <a:rPr lang="en-ID" sz="2667" dirty="0"/>
              <a:t> dan </a:t>
            </a:r>
            <a:r>
              <a:rPr lang="en-ID" sz="2667" dirty="0" err="1"/>
              <a:t>beradab</a:t>
            </a:r>
            <a:r>
              <a:rPr lang="en-ID" sz="2667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F3AF8C-A7BF-4178-A7EF-6474A02BBF24}"/>
              </a:ext>
            </a:extLst>
          </p:cNvPr>
          <p:cNvSpPr txBox="1"/>
          <p:nvPr/>
        </p:nvSpPr>
        <p:spPr>
          <a:xfrm>
            <a:off x="2438399" y="718353"/>
            <a:ext cx="6096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667" b="1" dirty="0" err="1"/>
              <a:t>Perhatikan</a:t>
            </a:r>
            <a:r>
              <a:rPr lang="en-ID" sz="2667" b="1" dirty="0"/>
              <a:t> </a:t>
            </a:r>
            <a:r>
              <a:rPr lang="en-ID" sz="2667" b="1" dirty="0" err="1"/>
              <a:t>tindakan</a:t>
            </a:r>
            <a:r>
              <a:rPr lang="en-ID" sz="2667" b="1" dirty="0"/>
              <a:t> </a:t>
            </a:r>
            <a:r>
              <a:rPr lang="en-ID" sz="2667" b="1" dirty="0" err="1"/>
              <a:t>berikut</a:t>
            </a:r>
            <a:r>
              <a:rPr lang="en-ID" sz="2667" b="1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C6AD3-0898-4BF6-9C09-EE35B8276876}"/>
              </a:ext>
            </a:extLst>
          </p:cNvPr>
          <p:cNvSpPr txBox="1"/>
          <p:nvPr/>
        </p:nvSpPr>
        <p:spPr>
          <a:xfrm>
            <a:off x="2235199" y="3346111"/>
            <a:ext cx="7112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667" b="1" dirty="0" err="1"/>
              <a:t>Apa</a:t>
            </a:r>
            <a:r>
              <a:rPr lang="en-ID" sz="2667" b="1" dirty="0"/>
              <a:t> </a:t>
            </a:r>
            <a:r>
              <a:rPr lang="en-ID" sz="2667" b="1" dirty="0" err="1"/>
              <a:t>bunyi</a:t>
            </a:r>
            <a:r>
              <a:rPr lang="en-ID" sz="2667" b="1" dirty="0"/>
              <a:t> </a:t>
            </a:r>
            <a:r>
              <a:rPr lang="en-ID" sz="2667" b="1" dirty="0" err="1"/>
              <a:t>sila</a:t>
            </a:r>
            <a:r>
              <a:rPr lang="en-ID" sz="2667" b="1" dirty="0"/>
              <a:t> Pancasila yang </a:t>
            </a:r>
            <a:r>
              <a:rPr lang="en-ID" sz="2667" b="1" dirty="0" err="1"/>
              <a:t>diterapkan</a:t>
            </a:r>
            <a:r>
              <a:rPr lang="en-ID" sz="2667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51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47C6EB-6E09-4560-87F0-1DC45337B873}"/>
              </a:ext>
            </a:extLst>
          </p:cNvPr>
          <p:cNvGrpSpPr/>
          <p:nvPr/>
        </p:nvGrpSpPr>
        <p:grpSpPr>
          <a:xfrm>
            <a:off x="2901243" y="1085448"/>
            <a:ext cx="7789333" cy="2073038"/>
            <a:chOff x="457200" y="814086"/>
            <a:chExt cx="5842000" cy="15547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C24EAC-C787-4651-A9CE-63D38691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814086"/>
              <a:ext cx="5842000" cy="155477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71CC9C-945D-4F17-82EB-518D38B8F728}"/>
                </a:ext>
              </a:extLst>
            </p:cNvPr>
            <p:cNvSpPr txBox="1"/>
            <p:nvPr/>
          </p:nvSpPr>
          <p:spPr>
            <a:xfrm>
              <a:off x="1092200" y="1112145"/>
              <a:ext cx="4572000" cy="945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667" dirty="0" err="1"/>
                <a:t>Tertib</a:t>
              </a:r>
              <a:r>
                <a:rPr lang="en-ID" sz="2667" dirty="0"/>
                <a:t> </a:t>
              </a:r>
              <a:r>
                <a:rPr lang="en-ID" sz="2667" dirty="0" err="1"/>
                <a:t>lalu</a:t>
              </a:r>
              <a:r>
                <a:rPr lang="en-ID" sz="2667" dirty="0"/>
                <a:t> </a:t>
              </a:r>
              <a:r>
                <a:rPr lang="en-ID" sz="2667" dirty="0" err="1"/>
                <a:t>lintas</a:t>
              </a:r>
              <a:r>
                <a:rPr lang="en-ID" sz="2667" dirty="0"/>
                <a:t> </a:t>
              </a:r>
              <a:r>
                <a:rPr lang="en-ID" sz="2667" dirty="0" err="1"/>
                <a:t>saat</a:t>
              </a:r>
              <a:r>
                <a:rPr lang="en-ID" sz="2667" dirty="0"/>
                <a:t> </a:t>
              </a:r>
              <a:r>
                <a:rPr lang="en-ID" sz="2667" dirty="0" err="1"/>
                <a:t>berkendara</a:t>
              </a:r>
              <a:r>
                <a:rPr lang="en-ID" sz="2667" dirty="0"/>
                <a:t> di </a:t>
              </a:r>
              <a:r>
                <a:rPr lang="en-ID" sz="2667" dirty="0" err="1"/>
                <a:t>jalan</a:t>
              </a:r>
              <a:r>
                <a:rPr lang="en-ID" sz="2667" dirty="0"/>
                <a:t> </a:t>
              </a:r>
              <a:r>
                <a:rPr lang="en-ID" sz="2667" dirty="0" err="1"/>
                <a:t>raya</a:t>
              </a:r>
              <a:r>
                <a:rPr lang="en-ID" sz="2667" dirty="0"/>
                <a:t>.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4B85B72-3061-43DA-912F-8AF8DCC8AB11}"/>
              </a:ext>
            </a:extLst>
          </p:cNvPr>
          <p:cNvSpPr/>
          <p:nvPr/>
        </p:nvSpPr>
        <p:spPr>
          <a:xfrm>
            <a:off x="2980266" y="3699517"/>
            <a:ext cx="7789335" cy="21264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2667" dirty="0" err="1"/>
              <a:t>Persatuan</a:t>
            </a:r>
            <a:r>
              <a:rPr lang="en-ID" sz="2667" dirty="0"/>
              <a:t> Indonesia. 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2667" dirty="0" err="1"/>
              <a:t>Kemanusiaan</a:t>
            </a:r>
            <a:r>
              <a:rPr lang="en-ID" sz="2667" dirty="0"/>
              <a:t> yang </a:t>
            </a:r>
            <a:r>
              <a:rPr lang="en-ID" sz="2667" dirty="0" err="1"/>
              <a:t>adil</a:t>
            </a:r>
            <a:r>
              <a:rPr lang="en-ID" sz="2667" dirty="0"/>
              <a:t> dan </a:t>
            </a:r>
            <a:r>
              <a:rPr lang="en-ID" sz="2667" dirty="0" err="1"/>
              <a:t>beradab</a:t>
            </a:r>
            <a:r>
              <a:rPr lang="en-ID" sz="2667" dirty="0"/>
              <a:t>. 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2667" dirty="0" err="1"/>
              <a:t>Keadilan</a:t>
            </a:r>
            <a:r>
              <a:rPr lang="en-ID" sz="2667" dirty="0"/>
              <a:t> </a:t>
            </a:r>
            <a:r>
              <a:rPr lang="en-ID" sz="2667" dirty="0" err="1"/>
              <a:t>sosial</a:t>
            </a:r>
            <a:r>
              <a:rPr lang="en-ID" sz="2667" dirty="0"/>
              <a:t> </a:t>
            </a:r>
            <a:r>
              <a:rPr lang="en-ID" sz="2667" dirty="0" err="1"/>
              <a:t>bagi</a:t>
            </a:r>
            <a:r>
              <a:rPr lang="en-ID" sz="2667" dirty="0"/>
              <a:t> </a:t>
            </a:r>
            <a:r>
              <a:rPr lang="en-ID" sz="2667" dirty="0" err="1"/>
              <a:t>seluruh</a:t>
            </a:r>
            <a:r>
              <a:rPr lang="en-ID" sz="2667" dirty="0"/>
              <a:t> </a:t>
            </a:r>
            <a:r>
              <a:rPr lang="en-ID" sz="2667" dirty="0" err="1"/>
              <a:t>rakyat</a:t>
            </a:r>
            <a:r>
              <a:rPr lang="en-ID" sz="2667" dirty="0"/>
              <a:t> Indonesia.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363769-9298-4D83-B584-DCAA1066FF59}"/>
              </a:ext>
            </a:extLst>
          </p:cNvPr>
          <p:cNvSpPr txBox="1"/>
          <p:nvPr/>
        </p:nvSpPr>
        <p:spPr>
          <a:xfrm>
            <a:off x="2980265" y="498592"/>
            <a:ext cx="6096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667" b="1" dirty="0" err="1"/>
              <a:t>Perhatikan</a:t>
            </a:r>
            <a:r>
              <a:rPr lang="en-ID" sz="2667" b="1" dirty="0"/>
              <a:t> </a:t>
            </a:r>
            <a:r>
              <a:rPr lang="en-ID" sz="2667" b="1" dirty="0" err="1"/>
              <a:t>tindakan</a:t>
            </a:r>
            <a:r>
              <a:rPr lang="en-ID" sz="2667" b="1" dirty="0"/>
              <a:t> </a:t>
            </a:r>
            <a:r>
              <a:rPr lang="en-ID" sz="2667" b="1" dirty="0" err="1"/>
              <a:t>berikut</a:t>
            </a:r>
            <a:r>
              <a:rPr lang="en-ID" sz="2667" b="1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DE3A0-CE12-4A69-8170-B6B86E00177F}"/>
              </a:ext>
            </a:extLst>
          </p:cNvPr>
          <p:cNvSpPr txBox="1"/>
          <p:nvPr/>
        </p:nvSpPr>
        <p:spPr>
          <a:xfrm>
            <a:off x="2901243" y="3098721"/>
            <a:ext cx="7112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667" b="1" dirty="0" err="1"/>
              <a:t>Apa</a:t>
            </a:r>
            <a:r>
              <a:rPr lang="en-ID" sz="2667" b="1" dirty="0"/>
              <a:t> </a:t>
            </a:r>
            <a:r>
              <a:rPr lang="en-ID" sz="2667" b="1" dirty="0" err="1"/>
              <a:t>bunyi</a:t>
            </a:r>
            <a:r>
              <a:rPr lang="en-ID" sz="2667" b="1" dirty="0"/>
              <a:t> </a:t>
            </a:r>
            <a:r>
              <a:rPr lang="en-ID" sz="2667" b="1" dirty="0" err="1"/>
              <a:t>sila</a:t>
            </a:r>
            <a:r>
              <a:rPr lang="en-ID" sz="2667" b="1" dirty="0"/>
              <a:t> Pancasila yang </a:t>
            </a:r>
            <a:r>
              <a:rPr lang="en-ID" sz="2667" b="1" dirty="0" err="1"/>
              <a:t>diterapkan</a:t>
            </a:r>
            <a:r>
              <a:rPr lang="en-ID" sz="2667" b="1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98398-9AFB-4D0A-82A3-8DD9203EE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2" y="1318133"/>
            <a:ext cx="2252568" cy="42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AD66D6-D3D2-4738-939D-5366375A2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8" y="1055943"/>
            <a:ext cx="2252568" cy="4221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5778FB-3BCB-43D6-8E55-E3692D0A3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58" y="1179723"/>
            <a:ext cx="2259985" cy="465574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67DCDD7-D86D-4A83-A579-31D0C81C745B}"/>
              </a:ext>
            </a:extLst>
          </p:cNvPr>
          <p:cNvSpPr/>
          <p:nvPr/>
        </p:nvSpPr>
        <p:spPr>
          <a:xfrm>
            <a:off x="2438400" y="1696278"/>
            <a:ext cx="5596835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TERIMA KASIH</a:t>
            </a:r>
            <a:b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 &amp;</a:t>
            </a:r>
            <a:b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TETAP SEMANGAT</a:t>
            </a:r>
            <a:br>
              <a:rPr lang="en-US" sz="2800" b="1" dirty="0">
                <a:latin typeface="Algerian" panose="04020705040A02060702" pitchFamily="82" charset="0"/>
              </a:rPr>
            </a:br>
            <a:endParaRPr lang="en-ID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7FF930-E450-41B1-BE4C-118ADBBCC11E}"/>
              </a:ext>
            </a:extLst>
          </p:cNvPr>
          <p:cNvSpPr/>
          <p:nvPr/>
        </p:nvSpPr>
        <p:spPr>
          <a:xfrm>
            <a:off x="2438401" y="5406887"/>
            <a:ext cx="5022574" cy="450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asi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43</TotalTime>
  <Words>181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Arial Black</vt:lpstr>
      <vt:lpstr>Arial Rounded MT Bold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1</cp:revision>
  <dcterms:created xsi:type="dcterms:W3CDTF">2021-08-01T08:25:28Z</dcterms:created>
  <dcterms:modified xsi:type="dcterms:W3CDTF">2021-08-01T09:08:39Z</dcterms:modified>
</cp:coreProperties>
</file>