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1" r:id="rId2"/>
    <p:sldId id="274" r:id="rId3"/>
    <p:sldId id="275" r:id="rId4"/>
    <p:sldId id="287" r:id="rId5"/>
    <p:sldId id="288" r:id="rId6"/>
    <p:sldId id="257" r:id="rId7"/>
    <p:sldId id="25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CA0CFC-38F3-43DC-84FC-8901CC36FB5D}" type="datetimeFigureOut">
              <a:rPr lang="en-ID" smtClean="0"/>
              <a:t>21/07/2021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87C3A7-CC66-4571-B315-1AD28858A45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57777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D9932-947D-47F3-B033-5F39826D001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201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8B7C4-1211-4FCC-AFE8-B59A7F9420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CFF77B-9875-4D7B-B9EA-2A8A72A3D8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2D2BDE-820D-4E46-A58C-1D4FFFB34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8E437-B903-4CF7-9B54-DF834CC920CF}" type="datetimeFigureOut">
              <a:rPr lang="en-ID" smtClean="0"/>
              <a:t>21/07/2021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822674-A84E-4D13-A40C-406F0B899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70524A-4D35-4D22-BC9C-429F0249F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EFA57-D16B-4653-A1A3-53B19038593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29079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D5EB3-58D5-42A4-B1AC-F275C3A8F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BCA88D-8B92-406C-A682-721A2128B6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A1CCC8-8DAF-4755-9371-38D91BE8B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8E437-B903-4CF7-9B54-DF834CC920CF}" type="datetimeFigureOut">
              <a:rPr lang="en-ID" smtClean="0"/>
              <a:t>21/07/2021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E24D86-B23F-46EC-8523-F888D41D9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5EAE6C-2735-4839-B90B-72A2F4D0A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EFA57-D16B-4653-A1A3-53B19038593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14458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7C8918C-E06A-4D9E-A983-B2B85E811E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D516EF-F415-4AB4-B24D-CD090597BA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232D05-B53B-46A1-9EFD-CF8E97C9C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8E437-B903-4CF7-9B54-DF834CC920CF}" type="datetimeFigureOut">
              <a:rPr lang="en-ID" smtClean="0"/>
              <a:t>21/07/2021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5136CC-C0A0-433E-84F6-E6B5DD798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99C23-5D64-418A-9C54-5A4672CC5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EFA57-D16B-4653-A1A3-53B19038593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2369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1617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>
        <p:wipe/>
      </p:transition>
    </mc:Choice>
    <mc:Fallback xmlns="">
      <p:transition spd="slow" advClick="0" advTm="5000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55363-FCE2-4BD8-ADEC-F7EE58FA3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AE41D0-8243-4DD5-8E58-ECC433BA76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5E16B0-237F-46B5-9880-18D85BF1D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8E437-B903-4CF7-9B54-DF834CC920CF}" type="datetimeFigureOut">
              <a:rPr lang="en-ID" smtClean="0"/>
              <a:t>21/07/2021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3973C-E472-441A-A5D0-8EF29829D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322712-65E5-49DD-BD35-4B63F6137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EFA57-D16B-4653-A1A3-53B19038593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15936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8D44E-5E12-48AA-AD21-245956A42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EB2E29-2E88-4AB2-BC8C-84B0443BE3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DCE582-AA6E-41C9-9AF5-DC2E0250B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8E437-B903-4CF7-9B54-DF834CC920CF}" type="datetimeFigureOut">
              <a:rPr lang="en-ID" smtClean="0"/>
              <a:t>21/07/2021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F89C42-837B-4894-BD1D-36FD526F8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D94EBA-E1CF-482F-B924-E13084A4D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EFA57-D16B-4653-A1A3-53B19038593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33446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C6CBC-57C7-43F5-88D8-FA1699FBA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06E915-306A-4EBD-9F6D-E3594DC746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239328-AAF3-4600-BDAE-9D0F9D498D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671853-ED3F-4A32-8595-ACB541DA1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8E437-B903-4CF7-9B54-DF834CC920CF}" type="datetimeFigureOut">
              <a:rPr lang="en-ID" smtClean="0"/>
              <a:t>21/07/2021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98D75A-66FC-47B1-B22E-C26D75D29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F235D-DB74-4E7A-8703-2AF6936D2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EFA57-D16B-4653-A1A3-53B19038593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74515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5DDCB-580C-466C-95D3-1F821DDC7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C7EDC7-CA8E-44B2-8FA1-681DE7EF13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F0B262-CD16-4BBC-B8D9-C1B7196408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A27A15-9476-4D80-AA8D-1C7548FB4A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295A49-69C3-4E36-9DE0-79601E4C93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7BC19F-7B1A-49E9-AB32-CDC697E18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8E437-B903-4CF7-9B54-DF834CC920CF}" type="datetimeFigureOut">
              <a:rPr lang="en-ID" smtClean="0"/>
              <a:t>21/07/2021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505CE70-B004-49DF-ACD6-AAFB3C113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B951B8-34ED-471E-916F-A46C31D20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EFA57-D16B-4653-A1A3-53B19038593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01476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50664-A9F9-43B1-B163-8B77B9313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C39787-80FE-4BD1-89F3-4561087E7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8E437-B903-4CF7-9B54-DF834CC920CF}" type="datetimeFigureOut">
              <a:rPr lang="en-ID" smtClean="0"/>
              <a:t>21/07/2021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C3E04A-AE79-4F9B-B87F-78643A1FD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E0F9AB-6708-4F0E-A032-91FF048FB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EFA57-D16B-4653-A1A3-53B19038593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27626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F2B16D-B25E-4B9B-8E46-8F8BC83E0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8E437-B903-4CF7-9B54-DF834CC920CF}" type="datetimeFigureOut">
              <a:rPr lang="en-ID" smtClean="0"/>
              <a:t>21/07/2021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A82137-862A-4A6B-9821-83223CBB7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CF471B-2180-4195-A776-6BED2BC42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EFA57-D16B-4653-A1A3-53B19038593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28467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25D7D-CFC2-41DC-9DCD-A3E9EC6CB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DD2051-A416-4731-A92F-C952A49490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395218-2C20-4CE5-9B13-6D486BE465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FC4470-E123-4444-9FEF-6B5A7C605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8E437-B903-4CF7-9B54-DF834CC920CF}" type="datetimeFigureOut">
              <a:rPr lang="en-ID" smtClean="0"/>
              <a:t>21/07/2021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0349EC-071B-45FF-8786-53784E7AD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15DE9D-EC2B-40D5-8A9C-968F94F31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EFA57-D16B-4653-A1A3-53B19038593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38333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E6C2F-EA01-4FEB-8D5A-7007C7D05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2D302D-BC58-4D5E-A4E2-968471616E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5D3130-CDBD-4509-B00B-686ECD7581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B8DE7F-D908-4931-BCCC-9A510B566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8E437-B903-4CF7-9B54-DF834CC920CF}" type="datetimeFigureOut">
              <a:rPr lang="en-ID" smtClean="0"/>
              <a:t>21/07/2021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7B2ADB-547D-4897-BB41-DE9EF3C6B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1DB69E-DA87-41AE-87D8-22A7D0039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EFA57-D16B-4653-A1A3-53B19038593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4771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23793A-C58A-4330-B50B-7B67AEE2A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A72EBC-148D-4034-95BD-6428E8929F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BFB5D8-3B49-4130-825E-B340792636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8E437-B903-4CF7-9B54-DF834CC920CF}" type="datetimeFigureOut">
              <a:rPr lang="en-ID" smtClean="0"/>
              <a:t>21/07/2021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1718EA-A8AF-4B35-AC8C-D1747C465B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08D27-D128-4A56-95AA-B09326FCAE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EFA57-D16B-4653-A1A3-53B19038593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06944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12192000" cy="687151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3074" name="Picture 2" descr="E:\ELISA\ERLANGGA LISA\2018\TEMPLATE PPT\SD BUPING 2 &amp; 5\BUPING 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1" y="454183"/>
            <a:ext cx="4287815" cy="533954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6321053" y="1498600"/>
            <a:ext cx="4464940" cy="33756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n-US" sz="4267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Media </a:t>
            </a:r>
            <a:r>
              <a:rPr lang="en-US" sz="4267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Mengajar</a:t>
            </a:r>
            <a:endParaRPr lang="en-US" sz="4267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ea typeface="Adobe Gothic Std B" pitchFamily="34" charset="-128"/>
              <a:cs typeface="Calibri" pitchFamily="34" charset="0"/>
            </a:endParaRPr>
          </a:p>
          <a:p>
            <a:pPr algn="ctr"/>
            <a:r>
              <a:rPr lang="en-US" sz="4267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Buku</a:t>
            </a:r>
            <a:r>
              <a:rPr lang="en-US" sz="4267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 </a:t>
            </a:r>
            <a:r>
              <a:rPr lang="en-US" sz="4267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Pendamping</a:t>
            </a:r>
            <a:endParaRPr lang="en-US" sz="4267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ea typeface="Adobe Gothic Std B" pitchFamily="34" charset="-128"/>
              <a:cs typeface="Calibri" pitchFamily="34" charset="0"/>
            </a:endParaRPr>
          </a:p>
          <a:p>
            <a:pPr algn="ctr"/>
            <a:r>
              <a:rPr lang="en-US" sz="4267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TEMATIK TERPADU</a:t>
            </a:r>
          </a:p>
          <a:p>
            <a:pPr algn="ctr"/>
            <a:r>
              <a:rPr lang="en-US" sz="4267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Bahasa Indonesia</a:t>
            </a:r>
          </a:p>
          <a:p>
            <a:pPr algn="ctr"/>
            <a:r>
              <a:rPr lang="en-US" sz="4267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Kelas VA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71EC727-8F48-454A-A1DE-5EB195EB2CA8}"/>
              </a:ext>
            </a:extLst>
          </p:cNvPr>
          <p:cNvSpPr txBox="1"/>
          <p:nvPr/>
        </p:nvSpPr>
        <p:spPr>
          <a:xfrm>
            <a:off x="6612835" y="4982817"/>
            <a:ext cx="4173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HENI </a:t>
            </a:r>
            <a:r>
              <a:rPr lang="en-US" sz="2400" b="1" dirty="0" err="1">
                <a:solidFill>
                  <a:srgbClr val="FF0000"/>
                </a:solidFill>
                <a:latin typeface="Arial Black" panose="020B0A04020102020204" pitchFamily="34" charset="0"/>
              </a:rPr>
              <a:t>NURHAENI,M.Pd</a:t>
            </a:r>
            <a:endParaRPr lang="en-ID" sz="24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768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>
        <p:wipe/>
      </p:transition>
    </mc:Choice>
    <mc:Fallback xmlns="">
      <p:transition spd="slow" advClick="0" advTm="5000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-1" y="1"/>
            <a:ext cx="6807201" cy="889000"/>
            <a:chOff x="-1" y="0"/>
            <a:chExt cx="5105401" cy="666750"/>
          </a:xfrm>
        </p:grpSpPr>
        <p:pic>
          <p:nvPicPr>
            <p:cNvPr id="11" name="Picture 10" descr="E:\ELISA\PPT ESPS\2016\ESPS edisi kurnas\PERINTILAN ESPS KURNAS\pita label 5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0"/>
              <a:ext cx="5105401" cy="666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Rectangle 11"/>
            <p:cNvSpPr/>
            <p:nvPr/>
          </p:nvSpPr>
          <p:spPr>
            <a:xfrm>
              <a:off x="228600" y="44904"/>
              <a:ext cx="4724400" cy="5617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4267" dirty="0" err="1">
                  <a:solidFill>
                    <a:schemeClr val="bg1"/>
                  </a:solidFill>
                  <a:latin typeface="Arial Rounded MT Bold" pitchFamily="34" charset="0"/>
                </a:rPr>
                <a:t>Materi</a:t>
              </a:r>
              <a:r>
                <a:rPr lang="en-US" sz="4267" dirty="0">
                  <a:solidFill>
                    <a:schemeClr val="bg1"/>
                  </a:solidFill>
                  <a:latin typeface="Arial Rounded MT Bold" pitchFamily="34" charset="0"/>
                </a:rPr>
                <a:t> </a:t>
              </a:r>
              <a:r>
                <a:rPr lang="en-US" sz="4267" dirty="0" err="1">
                  <a:solidFill>
                    <a:schemeClr val="bg1"/>
                  </a:solidFill>
                  <a:latin typeface="Arial Rounded MT Bold" pitchFamily="34" charset="0"/>
                </a:rPr>
                <a:t>Inti</a:t>
              </a:r>
              <a:r>
                <a:rPr lang="en-US" sz="4267" dirty="0">
                  <a:solidFill>
                    <a:schemeClr val="bg1"/>
                  </a:solidFill>
                  <a:latin typeface="Arial Rounded MT Bold" pitchFamily="34" charset="0"/>
                </a:rPr>
                <a:t> </a:t>
              </a:r>
              <a:r>
                <a:rPr lang="en-US" sz="4267" dirty="0" err="1">
                  <a:solidFill>
                    <a:schemeClr val="bg1"/>
                  </a:solidFill>
                  <a:latin typeface="Arial Rounded MT Bold" pitchFamily="34" charset="0"/>
                </a:rPr>
                <a:t>Subtema</a:t>
              </a:r>
              <a:r>
                <a:rPr lang="en-US" sz="4267" dirty="0">
                  <a:solidFill>
                    <a:schemeClr val="bg1"/>
                  </a:solidFill>
                  <a:latin typeface="Arial Rounded MT Bold" pitchFamily="34" charset="0"/>
                </a:rPr>
                <a:t> 2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0372808" y="275515"/>
            <a:ext cx="1524000" cy="556975"/>
            <a:chOff x="7772400" y="57150"/>
            <a:chExt cx="1143000" cy="417731"/>
          </a:xfrm>
        </p:grpSpPr>
        <p:sp>
          <p:nvSpPr>
            <p:cNvPr id="17" name="Rounded Rectangle 16"/>
            <p:cNvSpPr/>
            <p:nvPr/>
          </p:nvSpPr>
          <p:spPr>
            <a:xfrm>
              <a:off x="7772400" y="57150"/>
              <a:ext cx="1143000" cy="417731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852716" y="81864"/>
              <a:ext cx="996780" cy="3462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KD 3.1</a:t>
              </a:r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547571" y="1993767"/>
            <a:ext cx="5751551" cy="1077218"/>
          </a:xfrm>
          <a:prstGeom prst="rect">
            <a:avLst/>
          </a:prstGeom>
          <a:solidFill>
            <a:srgbClr val="DCFAAC"/>
          </a:solidFill>
        </p:spPr>
        <p:txBody>
          <a:bodyPr wrap="square" rtlCol="0">
            <a:spAutoFit/>
          </a:bodyPr>
          <a:lstStyle/>
          <a:p>
            <a:pPr marL="457189" indent="-457189">
              <a:buFont typeface="Arial" panose="020B0604020202020204" pitchFamily="34" charset="0"/>
              <a:buChar char="•"/>
            </a:pPr>
            <a:r>
              <a:rPr lang="id-ID" sz="3200" b="1" dirty="0">
                <a:solidFill>
                  <a:schemeClr val="accent2"/>
                </a:solidFill>
              </a:rPr>
              <a:t>Pokok pikiran </a:t>
            </a:r>
            <a:r>
              <a:rPr lang="id-ID" sz="3200" dirty="0"/>
              <a:t>adalah inti dari suatu teks. </a:t>
            </a:r>
          </a:p>
        </p:txBody>
      </p:sp>
      <p:pic>
        <p:nvPicPr>
          <p:cNvPr id="3074" name="Picture 2" descr="D:\PROJECT 2017\TEMATIK\TEMATIK PENILAIAN COY\TEMATIK 4D\SUBTEMA 1\11A. Bu guru (FLIP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213600" y="741271"/>
            <a:ext cx="2743200" cy="5525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" name="Rectangle 62"/>
          <p:cNvSpPr/>
          <p:nvPr/>
        </p:nvSpPr>
        <p:spPr>
          <a:xfrm>
            <a:off x="304800" y="990600"/>
            <a:ext cx="7823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/>
              <a:t>Pokok</a:t>
            </a:r>
            <a:r>
              <a:rPr lang="en-US" sz="3200" b="1" dirty="0"/>
              <a:t> </a:t>
            </a:r>
            <a:r>
              <a:rPr lang="en-US" sz="3200" b="1" dirty="0" err="1"/>
              <a:t>Pikiran</a:t>
            </a:r>
            <a:r>
              <a:rPr lang="en-US" sz="3200" b="1" dirty="0"/>
              <a:t> </a:t>
            </a:r>
            <a:r>
              <a:rPr lang="en-US" sz="3200" b="1" dirty="0" err="1"/>
              <a:t>dalam</a:t>
            </a:r>
            <a:r>
              <a:rPr lang="en-US" sz="3200" b="1" dirty="0"/>
              <a:t> </a:t>
            </a:r>
            <a:r>
              <a:rPr lang="en-US" sz="3200" b="1" dirty="0" err="1"/>
              <a:t>Teks</a:t>
            </a:r>
            <a:r>
              <a:rPr lang="en-US" sz="3200" b="1" dirty="0"/>
              <a:t> </a:t>
            </a:r>
            <a:r>
              <a:rPr lang="en-US" sz="3200" b="1" dirty="0" err="1"/>
              <a:t>Percakapan</a:t>
            </a:r>
            <a:endParaRPr lang="id-ID" sz="3200" dirty="0"/>
          </a:p>
        </p:txBody>
      </p:sp>
      <p:sp>
        <p:nvSpPr>
          <p:cNvPr id="2" name="Rectangle 1"/>
          <p:cNvSpPr/>
          <p:nvPr/>
        </p:nvSpPr>
        <p:spPr>
          <a:xfrm>
            <a:off x="512725" y="3388439"/>
            <a:ext cx="6096000" cy="1569660"/>
          </a:xfrm>
          <a:prstGeom prst="rect">
            <a:avLst/>
          </a:prstGeom>
          <a:solidFill>
            <a:srgbClr val="FFFF99"/>
          </a:solidFill>
        </p:spPr>
        <p:txBody>
          <a:bodyPr>
            <a:spAutoFit/>
          </a:bodyPr>
          <a:lstStyle/>
          <a:p>
            <a:pPr marL="457189" indent="-457189">
              <a:buFont typeface="Arial" panose="020B0604020202020204" pitchFamily="34" charset="0"/>
              <a:buChar char="•"/>
            </a:pPr>
            <a:r>
              <a:rPr lang="id-ID" sz="3200" dirty="0"/>
              <a:t>Pokok pikiran juga dapat ditemukan dalam teks percakapan.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038F32D-7CF3-49C6-B67B-4698230203D0}"/>
              </a:ext>
            </a:extLst>
          </p:cNvPr>
          <p:cNvSpPr txBox="1"/>
          <p:nvPr/>
        </p:nvSpPr>
        <p:spPr>
          <a:xfrm>
            <a:off x="3352800" y="5156201"/>
            <a:ext cx="132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64337090"/>
      </p:ext>
    </p:extLst>
  </p:cSld>
  <p:clrMapOvr>
    <a:masterClrMapping/>
  </p:clrMapOvr>
  <p:transition spd="slow" advClick="0" advTm="5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3" grpId="0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D:\PROJECT 2017\Untitled-2.tif">
            <a:extLst>
              <a:ext uri="{FF2B5EF4-FFF2-40B4-BE49-F238E27FC236}">
                <a16:creationId xmlns:a16="http://schemas.microsoft.com/office/drawing/2014/main" id="{2B51AEFD-AEAF-444C-9A9C-DBFF04F4AA2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293"/>
          <a:stretch/>
        </p:blipFill>
        <p:spPr bwMode="auto">
          <a:xfrm>
            <a:off x="8072010" y="1879302"/>
            <a:ext cx="3510391" cy="4526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E:\ELISA\ERLANGGA LISA\2017\TEMPLATE PPT\SD Buping Tematik Terpadu K13N\papan canvas.png">
            <a:extLst>
              <a:ext uri="{FF2B5EF4-FFF2-40B4-BE49-F238E27FC236}">
                <a16:creationId xmlns:a16="http://schemas.microsoft.com/office/drawing/2014/main" id="{E06C8EAB-EC38-44AF-AB20-F2C6C97044A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14542"/>
          <a:stretch/>
        </p:blipFill>
        <p:spPr bwMode="auto">
          <a:xfrm>
            <a:off x="349419" y="685801"/>
            <a:ext cx="7722592" cy="570172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C0F4AA06-5683-472C-B377-B9B76CD39074}"/>
              </a:ext>
            </a:extLst>
          </p:cNvPr>
          <p:cNvSpPr/>
          <p:nvPr/>
        </p:nvSpPr>
        <p:spPr>
          <a:xfrm>
            <a:off x="552617" y="1290254"/>
            <a:ext cx="7213600" cy="32517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933" dirty="0"/>
              <a:t>Cara </a:t>
            </a:r>
            <a:r>
              <a:rPr lang="en-US" sz="2933" dirty="0" err="1"/>
              <a:t>menentukan</a:t>
            </a:r>
            <a:r>
              <a:rPr lang="en-US" sz="2933" dirty="0"/>
              <a:t> </a:t>
            </a:r>
            <a:r>
              <a:rPr lang="en-US" sz="2933" dirty="0" err="1"/>
              <a:t>pokok</a:t>
            </a:r>
            <a:r>
              <a:rPr lang="en-US" sz="2933" dirty="0"/>
              <a:t> </a:t>
            </a:r>
            <a:r>
              <a:rPr lang="en-US" sz="2933" dirty="0" err="1"/>
              <a:t>pikiran</a:t>
            </a:r>
            <a:r>
              <a:rPr lang="en-US" sz="2933" dirty="0"/>
              <a:t> </a:t>
            </a:r>
            <a:r>
              <a:rPr lang="en-US" sz="2933" dirty="0" err="1"/>
              <a:t>pada</a:t>
            </a:r>
            <a:r>
              <a:rPr lang="en-US" sz="2933" dirty="0"/>
              <a:t> </a:t>
            </a:r>
            <a:r>
              <a:rPr lang="en-US" sz="2933" dirty="0" err="1"/>
              <a:t>teks</a:t>
            </a:r>
            <a:r>
              <a:rPr lang="en-US" sz="2933" dirty="0"/>
              <a:t> </a:t>
            </a:r>
            <a:r>
              <a:rPr lang="en-US" sz="2933" dirty="0" err="1"/>
              <a:t>percakapan</a:t>
            </a:r>
            <a:r>
              <a:rPr lang="en-US" sz="2933" dirty="0"/>
              <a:t>,</a:t>
            </a:r>
            <a:r>
              <a:rPr lang="id-ID" sz="2933" dirty="0"/>
              <a:t> yaitu:</a:t>
            </a:r>
            <a:r>
              <a:rPr lang="en-US" sz="2933" dirty="0"/>
              <a:t> </a:t>
            </a:r>
            <a:endParaRPr lang="id-ID" sz="2933" dirty="0"/>
          </a:p>
          <a:p>
            <a:pPr lvl="0"/>
            <a:r>
              <a:rPr lang="id-ID" sz="2933" dirty="0"/>
              <a:t>1. </a:t>
            </a:r>
            <a:r>
              <a:rPr lang="en-US" sz="2933" dirty="0" err="1"/>
              <a:t>dengarkan</a:t>
            </a:r>
            <a:r>
              <a:rPr lang="en-US" sz="2933" dirty="0"/>
              <a:t> </a:t>
            </a:r>
            <a:r>
              <a:rPr lang="en-US" sz="2933" dirty="0" err="1"/>
              <a:t>atau</a:t>
            </a:r>
            <a:r>
              <a:rPr lang="en-US" sz="2933" dirty="0"/>
              <a:t> </a:t>
            </a:r>
            <a:r>
              <a:rPr lang="en-US" sz="2933" dirty="0" err="1"/>
              <a:t>baca</a:t>
            </a:r>
            <a:r>
              <a:rPr lang="en-US" sz="2933" dirty="0"/>
              <a:t> </a:t>
            </a:r>
            <a:r>
              <a:rPr lang="en-US" sz="2933" dirty="0" err="1"/>
              <a:t>teks</a:t>
            </a:r>
            <a:r>
              <a:rPr lang="en-US" sz="2933" dirty="0"/>
              <a:t> </a:t>
            </a:r>
            <a:r>
              <a:rPr lang="id-ID" sz="2933" dirty="0"/>
              <a:t>percakapan</a:t>
            </a:r>
          </a:p>
          <a:p>
            <a:pPr lvl="0"/>
            <a:r>
              <a:rPr lang="id-ID" sz="2933" dirty="0"/>
              <a:t>2. t</a:t>
            </a:r>
            <a:r>
              <a:rPr lang="en-US" sz="2933" dirty="0" err="1"/>
              <a:t>entukan</a:t>
            </a:r>
            <a:r>
              <a:rPr lang="en-US" sz="2933" dirty="0"/>
              <a:t> </a:t>
            </a:r>
            <a:r>
              <a:rPr lang="en-US" sz="2933" dirty="0" err="1"/>
              <a:t>topik</a:t>
            </a:r>
            <a:r>
              <a:rPr lang="en-US" sz="2933" dirty="0"/>
              <a:t> </a:t>
            </a:r>
            <a:r>
              <a:rPr lang="en-US" sz="2933" dirty="0" err="1"/>
              <a:t>teks</a:t>
            </a:r>
            <a:r>
              <a:rPr lang="en-US" sz="2933" dirty="0"/>
              <a:t> </a:t>
            </a:r>
            <a:r>
              <a:rPr lang="en-US" sz="2933" dirty="0" err="1"/>
              <a:t>percakapan</a:t>
            </a:r>
            <a:endParaRPr lang="id-ID" sz="2933" dirty="0"/>
          </a:p>
          <a:p>
            <a:pPr marL="364058" indent="-364058"/>
            <a:r>
              <a:rPr lang="id-ID" sz="2933" dirty="0"/>
              <a:t>3. t</a:t>
            </a:r>
            <a:r>
              <a:rPr lang="en-US" sz="2933" dirty="0" err="1"/>
              <a:t>entukan</a:t>
            </a:r>
            <a:r>
              <a:rPr lang="en-US" sz="2933" dirty="0"/>
              <a:t> </a:t>
            </a:r>
            <a:r>
              <a:rPr lang="en-US" sz="2933" dirty="0" err="1"/>
              <a:t>pokok</a:t>
            </a:r>
            <a:r>
              <a:rPr lang="en-US" sz="2933" dirty="0"/>
              <a:t> </a:t>
            </a:r>
            <a:r>
              <a:rPr lang="en-US" sz="2933" dirty="0" err="1"/>
              <a:t>pikiran</a:t>
            </a:r>
            <a:r>
              <a:rPr lang="en-US" sz="2933" dirty="0"/>
              <a:t> yang </a:t>
            </a:r>
            <a:r>
              <a:rPr lang="en-US" sz="2933" dirty="0" err="1"/>
              <a:t>terkandung</a:t>
            </a:r>
            <a:r>
              <a:rPr lang="en-US" sz="2933" dirty="0"/>
              <a:t> </a:t>
            </a:r>
            <a:r>
              <a:rPr lang="en-US" sz="2933" dirty="0" err="1"/>
              <a:t>dalam</a:t>
            </a:r>
            <a:r>
              <a:rPr lang="en-US" sz="2933" dirty="0"/>
              <a:t> </a:t>
            </a:r>
            <a:r>
              <a:rPr lang="en-US" sz="2933" dirty="0" err="1"/>
              <a:t>kalimat</a:t>
            </a:r>
            <a:r>
              <a:rPr lang="en-US" sz="2933" dirty="0"/>
              <a:t> </a:t>
            </a:r>
            <a:r>
              <a:rPr lang="en-US" sz="2933" dirty="0" err="1"/>
              <a:t>utama</a:t>
            </a:r>
            <a:r>
              <a:rPr lang="en-US" sz="2933" dirty="0"/>
              <a:t> </a:t>
            </a:r>
            <a:r>
              <a:rPr lang="en-US" sz="2933" dirty="0" err="1"/>
              <a:t>pada</a:t>
            </a:r>
            <a:r>
              <a:rPr lang="en-US" sz="2933" dirty="0"/>
              <a:t> </a:t>
            </a:r>
            <a:r>
              <a:rPr lang="en-US" sz="2933" dirty="0" err="1"/>
              <a:t>teks</a:t>
            </a:r>
            <a:r>
              <a:rPr lang="id-ID" sz="2933" dirty="0"/>
              <a:t> </a:t>
            </a:r>
            <a:r>
              <a:rPr lang="en-US" sz="2933" dirty="0" err="1"/>
              <a:t>percakapan</a:t>
            </a:r>
            <a:endParaRPr lang="id-ID" sz="2933" dirty="0"/>
          </a:p>
          <a:p>
            <a:pPr lvl="0"/>
            <a:r>
              <a:rPr lang="id-ID" sz="2933" dirty="0"/>
              <a:t>4. </a:t>
            </a:r>
            <a:r>
              <a:rPr lang="en-US" sz="2933" dirty="0" err="1"/>
              <a:t>catat</a:t>
            </a:r>
            <a:r>
              <a:rPr lang="en-US" sz="2933" dirty="0"/>
              <a:t> </a:t>
            </a:r>
            <a:r>
              <a:rPr lang="en-US" sz="2933" dirty="0" err="1"/>
              <a:t>informasi</a:t>
            </a:r>
            <a:r>
              <a:rPr lang="en-US" sz="2933" dirty="0"/>
              <a:t> </a:t>
            </a:r>
            <a:r>
              <a:rPr lang="en-US" sz="2933" dirty="0" err="1"/>
              <a:t>penting</a:t>
            </a:r>
            <a:r>
              <a:rPr lang="en-US" sz="2933" dirty="0"/>
              <a:t> </a:t>
            </a:r>
            <a:endParaRPr lang="id-ID" sz="2933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DA0322A-375A-4078-8882-51089FD491FA}"/>
              </a:ext>
            </a:extLst>
          </p:cNvPr>
          <p:cNvSpPr txBox="1"/>
          <p:nvPr/>
        </p:nvSpPr>
        <p:spPr>
          <a:xfrm>
            <a:off x="5791200" y="5664201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73872763"/>
      </p:ext>
    </p:extLst>
  </p:cSld>
  <p:clrMapOvr>
    <a:masterClrMapping/>
  </p:clrMapOvr>
  <p:transition spd="slow" advClick="0" advTm="5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8612212-7F3D-43A8-814A-9FD9B531F349}"/>
              </a:ext>
            </a:extLst>
          </p:cNvPr>
          <p:cNvSpPr/>
          <p:nvPr/>
        </p:nvSpPr>
        <p:spPr>
          <a:xfrm rot="10800000" flipV="1">
            <a:off x="622851" y="685800"/>
            <a:ext cx="52213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400" b="1" dirty="0">
                <a:solidFill>
                  <a:schemeClr val="tx2">
                    <a:lumMod val="75000"/>
                  </a:schemeClr>
                </a:solidFill>
              </a:rPr>
              <a:t>Bacalah teks percakapan berikut!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A7AA43-A173-49EA-ADA1-D96AFEE974D0}"/>
              </a:ext>
            </a:extLst>
          </p:cNvPr>
          <p:cNvSpPr/>
          <p:nvPr/>
        </p:nvSpPr>
        <p:spPr>
          <a:xfrm>
            <a:off x="441433" y="1509217"/>
            <a:ext cx="7991367" cy="415498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dirty="0" err="1"/>
              <a:t>Bayu</a:t>
            </a:r>
            <a:r>
              <a:rPr lang="en-US" sz="2400" dirty="0"/>
              <a:t>	 : </a:t>
            </a:r>
            <a:r>
              <a:rPr lang="en-US" sz="2400" dirty="0" err="1"/>
              <a:t>Kak</a:t>
            </a:r>
            <a:r>
              <a:rPr lang="en-US" sz="2400" dirty="0"/>
              <a:t> </a:t>
            </a:r>
            <a:r>
              <a:rPr lang="en-US" sz="2400" dirty="0" err="1"/>
              <a:t>Galih</a:t>
            </a:r>
            <a:r>
              <a:rPr lang="en-US" sz="2400" dirty="0"/>
              <a:t>, </a:t>
            </a:r>
            <a:r>
              <a:rPr lang="en-US" sz="2400" dirty="0" err="1"/>
              <a:t>kakak</a:t>
            </a:r>
            <a:r>
              <a:rPr lang="en-US" sz="2400" dirty="0"/>
              <a:t> </a:t>
            </a:r>
            <a:r>
              <a:rPr lang="en-US" sz="2400" dirty="0" err="1"/>
              <a:t>baru</a:t>
            </a:r>
            <a:r>
              <a:rPr lang="en-US" sz="2400" dirty="0"/>
              <a:t> </a:t>
            </a:r>
            <a:r>
              <a:rPr lang="en-US" sz="2400" dirty="0" err="1"/>
              <a:t>pulang</a:t>
            </a:r>
            <a:r>
              <a:rPr lang="en-US" sz="2400" dirty="0"/>
              <a:t> </a:t>
            </a:r>
            <a:r>
              <a:rPr lang="en-US" sz="2400" dirty="0" err="1"/>
              <a:t>ya</a:t>
            </a:r>
            <a:r>
              <a:rPr lang="en-US" sz="2400" dirty="0"/>
              <a:t>?</a:t>
            </a:r>
            <a:endParaRPr lang="id-ID" sz="2400" dirty="0"/>
          </a:p>
          <a:p>
            <a:r>
              <a:rPr lang="en-US" sz="2400" dirty="0" err="1"/>
              <a:t>Kak</a:t>
            </a:r>
            <a:r>
              <a:rPr lang="en-US" sz="2400" dirty="0"/>
              <a:t> </a:t>
            </a:r>
            <a:r>
              <a:rPr lang="en-US" sz="2400" dirty="0" err="1"/>
              <a:t>Galih</a:t>
            </a:r>
            <a:r>
              <a:rPr lang="en-US" sz="2400" dirty="0"/>
              <a:t>: </a:t>
            </a:r>
            <a:r>
              <a:rPr lang="en-US" sz="2400" dirty="0" err="1"/>
              <a:t>Iya</a:t>
            </a:r>
            <a:r>
              <a:rPr lang="en-US" sz="2400" dirty="0"/>
              <a:t>, </a:t>
            </a:r>
            <a:r>
              <a:rPr lang="en-US" sz="2400" dirty="0" err="1"/>
              <a:t>tadi</a:t>
            </a:r>
            <a:r>
              <a:rPr lang="en-US" sz="2400" dirty="0"/>
              <a:t> </a:t>
            </a:r>
            <a:r>
              <a:rPr lang="en-US" sz="2400" dirty="0" err="1"/>
              <a:t>kakak</a:t>
            </a:r>
            <a:r>
              <a:rPr lang="en-US" sz="2400" dirty="0"/>
              <a:t> </a:t>
            </a:r>
            <a:r>
              <a:rPr lang="en-US" sz="2400" dirty="0" err="1"/>
              <a:t>baru</a:t>
            </a:r>
            <a:r>
              <a:rPr lang="en-US" sz="2400" dirty="0"/>
              <a:t> </a:t>
            </a:r>
            <a:r>
              <a:rPr lang="en-US" sz="2400" dirty="0" err="1"/>
              <a:t>selesai</a:t>
            </a:r>
            <a:r>
              <a:rPr lang="en-US" sz="2400" dirty="0"/>
              <a:t> </a:t>
            </a:r>
            <a:r>
              <a:rPr lang="en-US" sz="2400" dirty="0" err="1"/>
              <a:t>latihan</a:t>
            </a:r>
            <a:r>
              <a:rPr lang="en-US" sz="2400" dirty="0"/>
              <a:t> </a:t>
            </a:r>
            <a:r>
              <a:rPr lang="en-US" sz="2400" b="1" dirty="0" err="1">
                <a:solidFill>
                  <a:schemeClr val="accent2"/>
                </a:solidFill>
              </a:rPr>
              <a:t>tari</a:t>
            </a:r>
            <a:r>
              <a:rPr lang="en-US" sz="2400" b="1" dirty="0">
                <a:solidFill>
                  <a:schemeClr val="accent2"/>
                </a:solidFill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</a:rPr>
              <a:t>saman</a:t>
            </a:r>
            <a:r>
              <a:rPr lang="id-ID" sz="2400" dirty="0"/>
              <a:t> di</a:t>
            </a:r>
            <a:endParaRPr lang="en-US" sz="2400" dirty="0"/>
          </a:p>
          <a:p>
            <a:r>
              <a:rPr lang="en-US" sz="2400" dirty="0"/>
              <a:t>	   </a:t>
            </a:r>
            <a:r>
              <a:rPr lang="id-ID" sz="2400" dirty="0"/>
              <a:t>sanggar.</a:t>
            </a:r>
          </a:p>
          <a:p>
            <a:r>
              <a:rPr lang="en-US" sz="2400" dirty="0" err="1"/>
              <a:t>Bayu</a:t>
            </a:r>
            <a:r>
              <a:rPr lang="en-US" sz="2400" dirty="0"/>
              <a:t>	 : </a:t>
            </a:r>
            <a:r>
              <a:rPr lang="en-US" sz="2400" b="1" dirty="0">
                <a:solidFill>
                  <a:schemeClr val="accent2"/>
                </a:solidFill>
              </a:rPr>
              <a:t>Tari </a:t>
            </a:r>
            <a:r>
              <a:rPr lang="en-US" sz="2400" b="1" dirty="0" err="1">
                <a:solidFill>
                  <a:schemeClr val="accent2"/>
                </a:solidFill>
              </a:rPr>
              <a:t>saman</a:t>
            </a:r>
            <a:r>
              <a:rPr lang="en-US" sz="2400" b="1" dirty="0">
                <a:solidFill>
                  <a:schemeClr val="accent2"/>
                </a:solidFill>
              </a:rPr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tarian</a:t>
            </a:r>
            <a:r>
              <a:rPr lang="en-US" sz="2400" dirty="0"/>
              <a:t> yang </a:t>
            </a:r>
            <a:r>
              <a:rPr lang="en-US" sz="2400" dirty="0" err="1"/>
              <a:t>berasal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Aceh </a:t>
            </a:r>
            <a:r>
              <a:rPr lang="en-US" sz="2400" dirty="0" err="1"/>
              <a:t>itu</a:t>
            </a:r>
            <a:r>
              <a:rPr lang="en-US" sz="2400" dirty="0"/>
              <a:t>, </a:t>
            </a:r>
            <a:r>
              <a:rPr lang="en-US" sz="2400" dirty="0" err="1"/>
              <a:t>ya</a:t>
            </a:r>
            <a:endParaRPr lang="en-US" sz="2400" dirty="0"/>
          </a:p>
          <a:p>
            <a:r>
              <a:rPr lang="en-US" sz="2400" dirty="0"/>
              <a:t>	   </a:t>
            </a:r>
            <a:r>
              <a:rPr lang="en-US" sz="2400" dirty="0" err="1"/>
              <a:t>Kak</a:t>
            </a:r>
            <a:r>
              <a:rPr lang="en-US" sz="2400" dirty="0"/>
              <a:t>? Wah, </a:t>
            </a:r>
            <a:r>
              <a:rPr lang="en-US" sz="2400" dirty="0" err="1"/>
              <a:t>Kakak</a:t>
            </a:r>
            <a:r>
              <a:rPr lang="en-US" sz="2400" dirty="0"/>
              <a:t> </a:t>
            </a:r>
            <a:r>
              <a:rPr lang="en-US" sz="2400" dirty="0" err="1"/>
              <a:t>hebat</a:t>
            </a:r>
            <a:r>
              <a:rPr lang="en-US" sz="2400" dirty="0"/>
              <a:t> </a:t>
            </a:r>
            <a:r>
              <a:rPr lang="en-US" sz="2400" dirty="0" err="1"/>
              <a:t>sekali</a:t>
            </a:r>
            <a:r>
              <a:rPr lang="en-US" sz="2400" dirty="0"/>
              <a:t> </a:t>
            </a:r>
            <a:r>
              <a:rPr lang="en-US" sz="2400" dirty="0" err="1"/>
              <a:t>mau</a:t>
            </a:r>
            <a:r>
              <a:rPr lang="en-US" sz="2400" dirty="0"/>
              <a:t> </a:t>
            </a:r>
            <a:r>
              <a:rPr lang="en-US" sz="2400" dirty="0" err="1"/>
              <a:t>belajar</a:t>
            </a:r>
            <a:r>
              <a:rPr lang="en-US" sz="2400" dirty="0"/>
              <a:t> </a:t>
            </a:r>
            <a:r>
              <a:rPr lang="en-US" sz="2400" dirty="0" err="1"/>
              <a:t>menari</a:t>
            </a:r>
            <a:endParaRPr lang="en-US" sz="2400" dirty="0"/>
          </a:p>
          <a:p>
            <a:r>
              <a:rPr lang="en-US" sz="2400" dirty="0"/>
              <a:t>	   </a:t>
            </a:r>
            <a:r>
              <a:rPr lang="en-US" sz="2400" dirty="0" err="1"/>
              <a:t>tarian</a:t>
            </a:r>
            <a:r>
              <a:rPr lang="en-US" sz="2400" dirty="0"/>
              <a:t> </a:t>
            </a:r>
            <a:r>
              <a:rPr lang="en-US" sz="2400" dirty="0" err="1"/>
              <a:t>tradisional</a:t>
            </a:r>
            <a:r>
              <a:rPr lang="en-US" sz="2400" dirty="0"/>
              <a:t>.</a:t>
            </a:r>
            <a:endParaRPr lang="id-ID" sz="2400" dirty="0"/>
          </a:p>
          <a:p>
            <a:r>
              <a:rPr lang="en-US" sz="2400" dirty="0" err="1"/>
              <a:t>Kak</a:t>
            </a:r>
            <a:r>
              <a:rPr lang="en-US" sz="2400" dirty="0"/>
              <a:t> </a:t>
            </a:r>
            <a:r>
              <a:rPr lang="en-US" sz="2400" dirty="0" err="1"/>
              <a:t>Galih</a:t>
            </a:r>
            <a:r>
              <a:rPr lang="en-US" sz="2400" dirty="0"/>
              <a:t>: </a:t>
            </a:r>
            <a:r>
              <a:rPr lang="en-US" sz="2400" dirty="0" err="1"/>
              <a:t>Iya</a:t>
            </a:r>
            <a:r>
              <a:rPr lang="en-US" sz="2400" dirty="0"/>
              <a:t> </a:t>
            </a:r>
            <a:r>
              <a:rPr lang="en-US" sz="2400" dirty="0" err="1"/>
              <a:t>benar</a:t>
            </a:r>
            <a:r>
              <a:rPr lang="en-US" sz="2400" dirty="0"/>
              <a:t>.</a:t>
            </a:r>
            <a:endParaRPr lang="id-ID" sz="2400" dirty="0"/>
          </a:p>
          <a:p>
            <a:r>
              <a:rPr lang="en-US" sz="2400" dirty="0" err="1"/>
              <a:t>Bayu</a:t>
            </a:r>
            <a:r>
              <a:rPr lang="en-US" sz="2400" dirty="0"/>
              <a:t>	 : </a:t>
            </a:r>
            <a:r>
              <a:rPr lang="en-US" sz="2400" dirty="0" err="1"/>
              <a:t>Mengapa</a:t>
            </a:r>
            <a:r>
              <a:rPr lang="en-US" sz="2400" dirty="0"/>
              <a:t> </a:t>
            </a:r>
            <a:r>
              <a:rPr lang="en-US" sz="2400" dirty="0" err="1"/>
              <a:t>Kakak</a:t>
            </a:r>
            <a:r>
              <a:rPr lang="en-US" sz="2400" dirty="0"/>
              <a:t> </a:t>
            </a:r>
            <a:r>
              <a:rPr lang="en-US" sz="2400" dirty="0" err="1"/>
              <a:t>mau</a:t>
            </a:r>
            <a:r>
              <a:rPr lang="en-US" sz="2400" dirty="0"/>
              <a:t> </a:t>
            </a:r>
            <a:r>
              <a:rPr lang="en-US" sz="2400" dirty="0" err="1"/>
              <a:t>belajar</a:t>
            </a:r>
            <a:r>
              <a:rPr lang="en-US" sz="2400" dirty="0"/>
              <a:t> </a:t>
            </a:r>
            <a:r>
              <a:rPr lang="en-US" sz="2400" dirty="0" err="1"/>
              <a:t>menari</a:t>
            </a:r>
            <a:r>
              <a:rPr lang="en-US" sz="2400" dirty="0"/>
              <a:t>? </a:t>
            </a:r>
            <a:endParaRPr lang="id-ID" sz="2400" dirty="0"/>
          </a:p>
          <a:p>
            <a:r>
              <a:rPr lang="en-US" sz="2400" dirty="0" err="1"/>
              <a:t>Kak</a:t>
            </a:r>
            <a:r>
              <a:rPr lang="en-US" sz="2400" dirty="0"/>
              <a:t> </a:t>
            </a:r>
            <a:r>
              <a:rPr lang="en-US" sz="2400" dirty="0" err="1"/>
              <a:t>Galih</a:t>
            </a:r>
            <a:r>
              <a:rPr lang="en-US" sz="2400" dirty="0"/>
              <a:t>: </a:t>
            </a:r>
            <a:r>
              <a:rPr lang="en-US" sz="2400" dirty="0" err="1"/>
              <a:t>Belajar</a:t>
            </a:r>
            <a:r>
              <a:rPr lang="en-US" sz="2400" dirty="0"/>
              <a:t> </a:t>
            </a:r>
            <a:r>
              <a:rPr lang="en-US" sz="2400" dirty="0" err="1"/>
              <a:t>menari</a:t>
            </a:r>
            <a:r>
              <a:rPr lang="id-ID" sz="2400" dirty="0"/>
              <a:t> </a:t>
            </a:r>
            <a:r>
              <a:rPr lang="en-US" sz="2400" dirty="0" err="1"/>
              <a:t>tarian</a:t>
            </a:r>
            <a:r>
              <a:rPr lang="en-US" sz="2400" dirty="0"/>
              <a:t> </a:t>
            </a:r>
            <a:r>
              <a:rPr lang="en-US" sz="2400" dirty="0" err="1"/>
              <a:t>tradisional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menyenangkan</a:t>
            </a:r>
            <a:r>
              <a:rPr lang="en-US" sz="2400" dirty="0"/>
              <a:t>.</a:t>
            </a:r>
          </a:p>
          <a:p>
            <a:r>
              <a:rPr lang="en-US" sz="2400" dirty="0"/>
              <a:t>	   Kita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belajar</a:t>
            </a:r>
            <a:r>
              <a:rPr lang="en-US" sz="2400" dirty="0"/>
              <a:t> </a:t>
            </a:r>
            <a:r>
              <a:rPr lang="en-US" sz="2400" dirty="0" err="1"/>
              <a:t>sekaligus</a:t>
            </a:r>
            <a:r>
              <a:rPr lang="en-US" sz="2400" dirty="0"/>
              <a:t> </a:t>
            </a:r>
            <a:r>
              <a:rPr lang="en-US" sz="2400" dirty="0" err="1"/>
              <a:t>mengenal</a:t>
            </a:r>
            <a:r>
              <a:rPr lang="en-US" sz="2400" dirty="0"/>
              <a:t> dan</a:t>
            </a:r>
          </a:p>
          <a:p>
            <a:r>
              <a:rPr lang="en-US" sz="2400" dirty="0"/>
              <a:t>	   </a:t>
            </a:r>
            <a:r>
              <a:rPr lang="en-US" sz="2400" dirty="0" err="1"/>
              <a:t>melestarikan</a:t>
            </a:r>
            <a:r>
              <a:rPr lang="en-US" sz="2400" dirty="0"/>
              <a:t> salah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budaya</a:t>
            </a:r>
            <a:r>
              <a:rPr lang="en-US" sz="2400" dirty="0"/>
              <a:t> </a:t>
            </a:r>
            <a:r>
              <a:rPr lang="en-US" sz="2400" dirty="0" err="1"/>
              <a:t>bangsa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.</a:t>
            </a:r>
            <a:endParaRPr lang="id-ID" sz="24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27EBE86-B933-42A2-8425-DD3208280274}"/>
              </a:ext>
            </a:extLst>
          </p:cNvPr>
          <p:cNvSpPr/>
          <p:nvPr/>
        </p:nvSpPr>
        <p:spPr>
          <a:xfrm>
            <a:off x="8733183" y="1789043"/>
            <a:ext cx="2902226" cy="2308324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id-ID" sz="2400" dirty="0">
                <a:solidFill>
                  <a:schemeClr val="tx2">
                    <a:lumMod val="75000"/>
                  </a:schemeClr>
                </a:solidFill>
              </a:rPr>
              <a:t>Kata-kata yang sering muncul adalah “</a:t>
            </a:r>
            <a:r>
              <a:rPr lang="id-ID" sz="2400" b="1" dirty="0"/>
              <a:t>tari saman</a:t>
            </a:r>
            <a:r>
              <a:rPr lang="id-ID" sz="2400" dirty="0">
                <a:solidFill>
                  <a:schemeClr val="tx2">
                    <a:lumMod val="75000"/>
                  </a:schemeClr>
                </a:solidFill>
              </a:rPr>
              <a:t>”.</a:t>
            </a:r>
          </a:p>
          <a:p>
            <a:r>
              <a:rPr lang="id-ID" sz="2400" dirty="0">
                <a:solidFill>
                  <a:schemeClr val="tx2">
                    <a:lumMod val="75000"/>
                  </a:schemeClr>
                </a:solidFill>
              </a:rPr>
              <a:t>Maka, topik teks tersebut adalah tentang  tari saman.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20C251-F7BF-4E32-B6BC-CFE079DF8DFC}"/>
              </a:ext>
            </a:extLst>
          </p:cNvPr>
          <p:cNvSpPr txBox="1"/>
          <p:nvPr/>
        </p:nvSpPr>
        <p:spPr>
          <a:xfrm>
            <a:off x="7620000" y="5664201"/>
            <a:ext cx="81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57792565"/>
      </p:ext>
    </p:extLst>
  </p:cSld>
  <p:clrMapOvr>
    <a:masterClrMapping/>
  </p:clrMapOvr>
  <p:transition spd="slow" advClick="0" advTm="5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F53988F-5B21-4410-907E-9CB7F7A7587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766725"/>
            <a:ext cx="3530700" cy="5303875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AA60BCB-2DA1-463D-9F93-F18B06B2D3BC}"/>
              </a:ext>
            </a:extLst>
          </p:cNvPr>
          <p:cNvSpPr/>
          <p:nvPr/>
        </p:nvSpPr>
        <p:spPr>
          <a:xfrm>
            <a:off x="3530700" y="575629"/>
            <a:ext cx="8640035" cy="5088571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4F1DFCE-0A19-420E-AA3D-8FF388E71EB5}"/>
              </a:ext>
            </a:extLst>
          </p:cNvPr>
          <p:cNvSpPr/>
          <p:nvPr/>
        </p:nvSpPr>
        <p:spPr>
          <a:xfrm>
            <a:off x="3752204" y="634713"/>
            <a:ext cx="8099461" cy="3703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933" dirty="0"/>
              <a:t>L</a:t>
            </a:r>
            <a:r>
              <a:rPr lang="en-US" sz="2933" dirty="0" err="1"/>
              <a:t>angkah-langkah</a:t>
            </a:r>
            <a:r>
              <a:rPr lang="en-US" sz="2933" dirty="0"/>
              <a:t> </a:t>
            </a:r>
            <a:r>
              <a:rPr lang="en-US" sz="2933" dirty="0" err="1"/>
              <a:t>menceritakan</a:t>
            </a:r>
            <a:r>
              <a:rPr lang="en-US" sz="2933" dirty="0"/>
              <a:t> </a:t>
            </a:r>
            <a:r>
              <a:rPr lang="en-US" sz="2933" dirty="0" err="1"/>
              <a:t>kembali</a:t>
            </a:r>
            <a:r>
              <a:rPr lang="en-US" sz="2933" dirty="0"/>
              <a:t> </a:t>
            </a:r>
            <a:r>
              <a:rPr lang="en-US" sz="2933" dirty="0" err="1"/>
              <a:t>isi</a:t>
            </a:r>
            <a:r>
              <a:rPr lang="en-US" sz="2933" dirty="0"/>
              <a:t> </a:t>
            </a:r>
            <a:r>
              <a:rPr lang="en-US" sz="2933" dirty="0" err="1"/>
              <a:t>teks</a:t>
            </a:r>
            <a:r>
              <a:rPr lang="en-US" sz="2933" dirty="0"/>
              <a:t>:</a:t>
            </a:r>
            <a:endParaRPr lang="id-ID" sz="2933" dirty="0"/>
          </a:p>
          <a:p>
            <a:pPr marL="609585" indent="-609585">
              <a:buFont typeface="+mj-lt"/>
              <a:buAutoNum type="arabicPeriod"/>
            </a:pPr>
            <a:r>
              <a:rPr lang="en-US" sz="2933" dirty="0" err="1"/>
              <a:t>Catat</a:t>
            </a:r>
            <a:r>
              <a:rPr lang="en-US" sz="2933" dirty="0"/>
              <a:t> </a:t>
            </a:r>
            <a:r>
              <a:rPr lang="en-US" sz="2933" dirty="0" err="1"/>
              <a:t>informasi-informasi</a:t>
            </a:r>
            <a:r>
              <a:rPr lang="en-US" sz="2933" dirty="0"/>
              <a:t> </a:t>
            </a:r>
            <a:r>
              <a:rPr lang="en-US" sz="2933" dirty="0" err="1"/>
              <a:t>penting</a:t>
            </a:r>
            <a:r>
              <a:rPr lang="en-US" sz="2933" dirty="0"/>
              <a:t> </a:t>
            </a:r>
            <a:r>
              <a:rPr lang="en-US" sz="2933" dirty="0" err="1"/>
              <a:t>dalam</a:t>
            </a:r>
            <a:r>
              <a:rPr lang="en-US" sz="2933" dirty="0"/>
              <a:t> </a:t>
            </a:r>
            <a:r>
              <a:rPr lang="en-US" sz="2933" dirty="0" err="1"/>
              <a:t>teks</a:t>
            </a:r>
            <a:endParaRPr lang="en-US" sz="2933" dirty="0"/>
          </a:p>
          <a:p>
            <a:pPr marL="609585" indent="-609585">
              <a:buFont typeface="+mj-lt"/>
              <a:buAutoNum type="arabicPeriod"/>
            </a:pPr>
            <a:r>
              <a:rPr lang="en-US" sz="2933" dirty="0" err="1"/>
              <a:t>Tentukan</a:t>
            </a:r>
            <a:r>
              <a:rPr lang="en-US" sz="2933" dirty="0"/>
              <a:t> </a:t>
            </a:r>
            <a:r>
              <a:rPr lang="en-US" sz="2933" dirty="0" err="1"/>
              <a:t>pokok</a:t>
            </a:r>
            <a:r>
              <a:rPr lang="en-US" sz="2933" dirty="0"/>
              <a:t> </a:t>
            </a:r>
            <a:r>
              <a:rPr lang="en-US" sz="2933" dirty="0" err="1"/>
              <a:t>pikiran</a:t>
            </a:r>
            <a:r>
              <a:rPr lang="en-US" sz="2933" dirty="0"/>
              <a:t> </a:t>
            </a:r>
            <a:r>
              <a:rPr lang="en-US" sz="2933" dirty="0" err="1"/>
              <a:t>dari</a:t>
            </a:r>
            <a:r>
              <a:rPr lang="en-US" sz="2933" dirty="0"/>
              <a:t> </a:t>
            </a:r>
            <a:r>
              <a:rPr lang="en-US" sz="2933" dirty="0" err="1"/>
              <a:t>teks</a:t>
            </a:r>
            <a:r>
              <a:rPr lang="en-US" sz="2933" dirty="0"/>
              <a:t> yang </a:t>
            </a:r>
            <a:r>
              <a:rPr lang="en-US" sz="2933" dirty="0" err="1"/>
              <a:t>dibaca</a:t>
            </a:r>
            <a:r>
              <a:rPr lang="en-US" sz="2933" dirty="0"/>
              <a:t> </a:t>
            </a:r>
            <a:r>
              <a:rPr lang="en-US" sz="2933" dirty="0" err="1"/>
              <a:t>atau</a:t>
            </a:r>
            <a:r>
              <a:rPr lang="en-US" sz="2933" dirty="0"/>
              <a:t> </a:t>
            </a:r>
            <a:r>
              <a:rPr lang="en-US" sz="2933" dirty="0" err="1"/>
              <a:t>didengar</a:t>
            </a:r>
            <a:endParaRPr lang="en-US" sz="2933" dirty="0"/>
          </a:p>
          <a:p>
            <a:pPr marL="609585" indent="-609585">
              <a:buFont typeface="+mj-lt"/>
              <a:buAutoNum type="arabicPeriod"/>
            </a:pPr>
            <a:r>
              <a:rPr lang="en-US" sz="2933" dirty="0" err="1"/>
              <a:t>Buat</a:t>
            </a:r>
            <a:r>
              <a:rPr lang="en-US" sz="2933" dirty="0"/>
              <a:t> </a:t>
            </a:r>
            <a:r>
              <a:rPr lang="en-US" sz="2933" dirty="0" err="1"/>
              <a:t>kalimat</a:t>
            </a:r>
            <a:r>
              <a:rPr lang="en-US" sz="2933" dirty="0"/>
              <a:t> </a:t>
            </a:r>
            <a:r>
              <a:rPr lang="en-US" sz="2933" dirty="0" err="1"/>
              <a:t>utama</a:t>
            </a:r>
            <a:r>
              <a:rPr lang="en-US" sz="2933" dirty="0"/>
              <a:t> yang </a:t>
            </a:r>
            <a:r>
              <a:rPr lang="en-US" sz="2933" dirty="0" err="1"/>
              <a:t>berisi</a:t>
            </a:r>
            <a:r>
              <a:rPr lang="en-US" sz="2933" dirty="0"/>
              <a:t> </a:t>
            </a:r>
            <a:r>
              <a:rPr lang="en-US" sz="2933" dirty="0" err="1"/>
              <a:t>pokok</a:t>
            </a:r>
            <a:r>
              <a:rPr lang="en-US" sz="2933" dirty="0"/>
              <a:t> </a:t>
            </a:r>
            <a:r>
              <a:rPr lang="en-US" sz="2933" dirty="0" err="1"/>
              <a:t>pikiran</a:t>
            </a:r>
            <a:r>
              <a:rPr lang="en-US" sz="2933" dirty="0"/>
              <a:t> </a:t>
            </a:r>
            <a:r>
              <a:rPr lang="en-US" sz="2933" dirty="0" err="1"/>
              <a:t>tersebut</a:t>
            </a:r>
            <a:endParaRPr lang="en-US" sz="2933" dirty="0"/>
          </a:p>
          <a:p>
            <a:pPr marL="609585" indent="-609585">
              <a:buFont typeface="+mj-lt"/>
              <a:buAutoNum type="arabicPeriod"/>
            </a:pPr>
            <a:r>
              <a:rPr lang="en-US" sz="2933" dirty="0" err="1"/>
              <a:t>Susun</a:t>
            </a:r>
            <a:r>
              <a:rPr lang="en-US" sz="2933" dirty="0"/>
              <a:t> </a:t>
            </a:r>
            <a:r>
              <a:rPr lang="en-US" sz="2933" dirty="0" err="1"/>
              <a:t>kalimat</a:t>
            </a:r>
            <a:r>
              <a:rPr lang="en-US" sz="2933" dirty="0"/>
              <a:t> </a:t>
            </a:r>
            <a:r>
              <a:rPr lang="en-US" sz="2933" dirty="0" err="1"/>
              <a:t>utama</a:t>
            </a:r>
            <a:r>
              <a:rPr lang="en-US" sz="2933" dirty="0"/>
              <a:t> dan </a:t>
            </a:r>
            <a:r>
              <a:rPr lang="en-US" sz="2933" dirty="0" err="1"/>
              <a:t>kalimat</a:t>
            </a:r>
            <a:r>
              <a:rPr lang="en-US" sz="2933" dirty="0"/>
              <a:t> </a:t>
            </a:r>
            <a:r>
              <a:rPr lang="en-US" sz="2933" dirty="0" err="1"/>
              <a:t>pengembang</a:t>
            </a:r>
            <a:r>
              <a:rPr lang="id-ID" sz="2933" dirty="0"/>
              <a:t> </a:t>
            </a:r>
            <a:r>
              <a:rPr lang="en-US" sz="2933" dirty="0" err="1"/>
              <a:t>hingga</a:t>
            </a:r>
            <a:r>
              <a:rPr lang="en-US" sz="2933" dirty="0"/>
              <a:t> </a:t>
            </a:r>
            <a:r>
              <a:rPr lang="en-US" sz="2933" dirty="0" err="1"/>
              <a:t>menjadi</a:t>
            </a:r>
            <a:r>
              <a:rPr lang="en-US" sz="2933" dirty="0"/>
              <a:t> </a:t>
            </a:r>
            <a:r>
              <a:rPr lang="en-US" sz="2933" dirty="0" err="1"/>
              <a:t>teks</a:t>
            </a:r>
            <a:r>
              <a:rPr lang="en-US" sz="2933" dirty="0"/>
              <a:t> </a:t>
            </a:r>
            <a:r>
              <a:rPr lang="id-ID" sz="2933" dirty="0"/>
              <a:t> </a:t>
            </a:r>
            <a:r>
              <a:rPr lang="en-US" sz="2933" dirty="0" err="1"/>
              <a:t>baru</a:t>
            </a:r>
            <a:r>
              <a:rPr lang="en-US" sz="2933" dirty="0"/>
              <a:t> yang </a:t>
            </a:r>
            <a:r>
              <a:rPr lang="en-US" sz="2933" dirty="0" err="1"/>
              <a:t>urut</a:t>
            </a:r>
            <a:endParaRPr lang="id-ID" sz="2933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BF27B1D-DC57-4AFD-BC8E-C6BD32C3A9DF}"/>
              </a:ext>
            </a:extLst>
          </p:cNvPr>
          <p:cNvSpPr txBox="1"/>
          <p:nvPr/>
        </p:nvSpPr>
        <p:spPr>
          <a:xfrm>
            <a:off x="5080000" y="5664201"/>
            <a:ext cx="50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61890745"/>
      </p:ext>
    </p:extLst>
  </p:cSld>
  <p:clrMapOvr>
    <a:masterClrMapping/>
  </p:clrMapOvr>
  <p:transition spd="slow" advClick="0" advTm="5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6703A2A5-DCE4-42AC-967E-AECB2CBD8246}"/>
              </a:ext>
            </a:extLst>
          </p:cNvPr>
          <p:cNvSpPr/>
          <p:nvPr/>
        </p:nvSpPr>
        <p:spPr>
          <a:xfrm>
            <a:off x="1285462" y="1948070"/>
            <a:ext cx="6096000" cy="27962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Algerian" panose="04020705040A02060702" pitchFamily="82" charset="0"/>
              </a:rPr>
              <a:t>SELAMAT BELAJAR</a:t>
            </a:r>
          </a:p>
          <a:p>
            <a:pPr algn="ctr"/>
            <a:r>
              <a:rPr lang="en-US" sz="3600" b="1" dirty="0">
                <a:solidFill>
                  <a:srgbClr val="FF0000"/>
                </a:solidFill>
                <a:latin typeface="Algerian" panose="04020705040A02060702" pitchFamily="82" charset="0"/>
              </a:rPr>
              <a:t> DAN TETAP SEMANGAT</a:t>
            </a:r>
            <a:endParaRPr lang="en-ID" sz="3600" b="1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pic>
        <p:nvPicPr>
          <p:cNvPr id="4" name="Picture 2" descr="D:\PROJECT 2017\TEMATIK\TEMATIK PENILAIAN COY\TEMATIK 4D\SUBTEMA 1\11A. Bu guru (FLIP).jpg">
            <a:extLst>
              <a:ext uri="{FF2B5EF4-FFF2-40B4-BE49-F238E27FC236}">
                <a16:creationId xmlns:a16="http://schemas.microsoft.com/office/drawing/2014/main" id="{1F171142-E46B-40D0-BA9B-89A2266376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381462" y="836885"/>
            <a:ext cx="2269033" cy="4570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5349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4302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263</Words>
  <Application>Microsoft Office PowerPoint</Application>
  <PresentationFormat>Widescreen</PresentationFormat>
  <Paragraphs>38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Algerian</vt:lpstr>
      <vt:lpstr>Arial</vt:lpstr>
      <vt:lpstr>Arial Black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heni hp</dc:creator>
  <cp:lastModifiedBy>heni hp</cp:lastModifiedBy>
  <cp:revision>2</cp:revision>
  <dcterms:created xsi:type="dcterms:W3CDTF">2021-07-21T12:17:41Z</dcterms:created>
  <dcterms:modified xsi:type="dcterms:W3CDTF">2021-07-21T12:33:12Z</dcterms:modified>
</cp:coreProperties>
</file>