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1" r:id="rId2"/>
    <p:sldId id="274" r:id="rId3"/>
    <p:sldId id="275" r:id="rId4"/>
    <p:sldId id="287" r:id="rId5"/>
    <p:sldId id="288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A0CFC-38F3-43DC-84FC-8901CC36FB5D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7C3A7-CC66-4571-B315-1AD28858A4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577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D9932-947D-47F3-B033-5F39826D00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01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8B7C4-1211-4FCC-AFE8-B59A7F942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CFF77B-9875-4D7B-B9EA-2A8A72A3D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D2BDE-820D-4E46-A58C-1D4FFFB34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22674-A84E-4D13-A40C-406F0B899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524A-4D35-4D22-BC9C-429F0249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907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D5EB3-58D5-42A4-B1AC-F275C3A8F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CA88D-8B92-406C-A682-721A2128B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1CCC8-8DAF-4755-9371-38D91BE8B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24D86-B23F-46EC-8523-F888D41D9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EAE6C-2735-4839-B90B-72A2F4D0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1445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C8918C-E06A-4D9E-A983-B2B85E811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D516EF-F415-4AB4-B24D-CD090597B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32D05-B53B-46A1-9EFD-CF8E97C9C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136CC-C0A0-433E-84F6-E6B5DD798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99C23-5D64-418A-9C54-5A4672CC5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36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161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wipe/>
      </p:transition>
    </mc:Choice>
    <mc:Fallback xmlns="">
      <p:transition spd="slow" advClick="0" advTm="500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5363-FCE2-4BD8-ADEC-F7EE58FA3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E41D0-8243-4DD5-8E58-ECC433BA7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E16B0-237F-46B5-9880-18D85BF1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3973C-E472-441A-A5D0-8EF29829D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22712-65E5-49DD-BD35-4B63F613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1593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8D44E-5E12-48AA-AD21-245956A4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B2E29-2E88-4AB2-BC8C-84B0443BE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CE582-AA6E-41C9-9AF5-DC2E0250B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89C42-837B-4894-BD1D-36FD526F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94EBA-E1CF-482F-B924-E13084A4D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344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6CBC-57C7-43F5-88D8-FA1699FBA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6E915-306A-4EBD-9F6D-E3594DC746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39328-AAF3-4600-BDAE-9D0F9D498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71853-ED3F-4A32-8595-ACB541DA1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8D75A-66FC-47B1-B22E-C26D75D29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F235D-DB74-4E7A-8703-2AF6936D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451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DDCB-580C-466C-95D3-1F821DDC7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7EDC7-CA8E-44B2-8FA1-681DE7EF1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F0B262-CD16-4BBC-B8D9-C1B719640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A27A15-9476-4D80-AA8D-1C7548FB4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295A49-69C3-4E36-9DE0-79601E4C9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7BC19F-7B1A-49E9-AB32-CDC697E1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05CE70-B004-49DF-ACD6-AAFB3C113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B951B8-34ED-471E-916F-A46C31D2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0147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0664-A9F9-43B1-B163-8B77B9313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39787-80FE-4BD1-89F3-4561087E7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C3E04A-AE79-4F9B-B87F-78643A1FD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0F9AB-6708-4F0E-A032-91FF048FB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762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F2B16D-B25E-4B9B-8E46-8F8BC83E0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A82137-862A-4A6B-9821-83223CBB7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F471B-2180-4195-A776-6BED2BC42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846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25D7D-CFC2-41DC-9DCD-A3E9EC6CB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D2051-A416-4731-A92F-C952A4949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95218-2C20-4CE5-9B13-6D486BE46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FC4470-E123-4444-9FEF-6B5A7C605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349EC-071B-45FF-8786-53784E7A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5DE9D-EC2B-40D5-8A9C-968F94F31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833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E6C2F-EA01-4FEB-8D5A-7007C7D0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D302D-BC58-4D5E-A4E2-968471616E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5D3130-CDBD-4509-B00B-686ECD758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8DE7F-D908-4931-BCCC-9A510B56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B2ADB-547D-4897-BB41-DE9EF3C6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DB69E-DA87-41AE-87D8-22A7D0039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77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23793A-C58A-4330-B50B-7B67AEE2A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72EBC-148D-4034-95BD-6428E8929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FB5D8-3B49-4130-825E-B34079263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8E437-B903-4CF7-9B54-DF834CC920CF}" type="datetimeFigureOut">
              <a:rPr lang="en-ID" smtClean="0"/>
              <a:t>21/07/2021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718EA-A8AF-4B35-AC8C-D1747C465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08D27-D128-4A56-95AA-B09326FCA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EFA57-D16B-4653-A1A3-53B1903859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069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8715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074" name="Picture 2" descr="E:\ELISA\ERLANGGA LISA\2018\TEMPLATE PPT\SD BUPING 2 &amp; 5\BUPING 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454183"/>
            <a:ext cx="4287815" cy="53395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321053" y="1498600"/>
            <a:ext cx="4464940" cy="3375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TEMATIK TERPADU</a:t>
            </a:r>
          </a:p>
          <a:p>
            <a:pPr algn="ctr"/>
            <a:r>
              <a:rPr lang="en-US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Bahasa Indonesia</a:t>
            </a:r>
          </a:p>
          <a:p>
            <a:pPr algn="ctr"/>
            <a:r>
              <a:rPr lang="en-US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 VA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1EC727-8F48-454A-A1DE-5EB195EB2CA8}"/>
              </a:ext>
            </a:extLst>
          </p:cNvPr>
          <p:cNvSpPr txBox="1"/>
          <p:nvPr/>
        </p:nvSpPr>
        <p:spPr>
          <a:xfrm>
            <a:off x="6612835" y="4982817"/>
            <a:ext cx="417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HENI </a:t>
            </a:r>
            <a:r>
              <a:rPr lang="en-US" sz="24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NURHAENI,M.Pd</a:t>
            </a:r>
            <a:endParaRPr lang="en-ID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76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wipe/>
      </p:transition>
    </mc:Choice>
    <mc:Fallback xmlns="">
      <p:transition spd="slow" advClick="0" advTm="5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1" y="1"/>
            <a:ext cx="6807201" cy="889000"/>
            <a:chOff x="-1" y="0"/>
            <a:chExt cx="5105401" cy="666750"/>
          </a:xfrm>
        </p:grpSpPr>
        <p:pic>
          <p:nvPicPr>
            <p:cNvPr id="11" name="Picture 10" descr="E:\ELISA\PPT ESPS\2016\ESPS edisi kurnas\PERINTILAN ESPS KURNAS\pita label 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5105401" cy="666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228600" y="44904"/>
              <a:ext cx="4724400" cy="5617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2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372808" y="275515"/>
            <a:ext cx="1524000" cy="556975"/>
            <a:chOff x="7772400" y="57150"/>
            <a:chExt cx="1143000" cy="417731"/>
          </a:xfrm>
        </p:grpSpPr>
        <p:sp>
          <p:nvSpPr>
            <p:cNvPr id="17" name="Rounded Rectangle 16"/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852716" y="81864"/>
              <a:ext cx="99678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KD 3.1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547571" y="1993767"/>
            <a:ext cx="5751551" cy="1077218"/>
          </a:xfrm>
          <a:prstGeom prst="rect">
            <a:avLst/>
          </a:prstGeom>
          <a:solidFill>
            <a:srgbClr val="DCFAAC"/>
          </a:solidFill>
        </p:spPr>
        <p:txBody>
          <a:bodyPr wrap="square" rtlCol="0">
            <a:sp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id-ID" sz="3200" b="1" dirty="0">
                <a:solidFill>
                  <a:schemeClr val="accent2"/>
                </a:solidFill>
              </a:rPr>
              <a:t>Pokok pikiran </a:t>
            </a:r>
            <a:r>
              <a:rPr lang="id-ID" sz="3200" dirty="0"/>
              <a:t>adalah inti dari suatu teks. </a:t>
            </a:r>
          </a:p>
        </p:txBody>
      </p:sp>
      <p:pic>
        <p:nvPicPr>
          <p:cNvPr id="3074" name="Picture 2" descr="D:\PROJECT 2017\TEMATIK\TEMATIK PENILAIAN COY\TEMATIK 4D\SUBTEMA 1\11A. Bu guru (FLIP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13600" y="741271"/>
            <a:ext cx="2743200" cy="552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/>
          <p:cNvSpPr/>
          <p:nvPr/>
        </p:nvSpPr>
        <p:spPr>
          <a:xfrm>
            <a:off x="304800" y="990600"/>
            <a:ext cx="7823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/>
              <a:t>Pokok</a:t>
            </a:r>
            <a:r>
              <a:rPr lang="en-US" sz="3200" b="1" dirty="0"/>
              <a:t> </a:t>
            </a:r>
            <a:r>
              <a:rPr lang="en-US" sz="3200" b="1" dirty="0" err="1"/>
              <a:t>Pikiran</a:t>
            </a:r>
            <a:r>
              <a:rPr lang="en-US" sz="3200" b="1" dirty="0"/>
              <a:t>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Teks</a:t>
            </a:r>
            <a:r>
              <a:rPr lang="en-US" sz="3200" b="1" dirty="0"/>
              <a:t> </a:t>
            </a:r>
            <a:r>
              <a:rPr lang="en-US" sz="3200" b="1" dirty="0" err="1"/>
              <a:t>Percakapan</a:t>
            </a:r>
            <a:endParaRPr lang="id-ID" sz="3200" dirty="0"/>
          </a:p>
        </p:txBody>
      </p:sp>
      <p:sp>
        <p:nvSpPr>
          <p:cNvPr id="2" name="Rectangle 1"/>
          <p:cNvSpPr/>
          <p:nvPr/>
        </p:nvSpPr>
        <p:spPr>
          <a:xfrm>
            <a:off x="512725" y="3388439"/>
            <a:ext cx="6096000" cy="1569660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id-ID" sz="3200" dirty="0"/>
              <a:t>Pokok pikiran juga dapat ditemukan dalam teks percakapan.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38F32D-7CF3-49C6-B67B-4698230203D0}"/>
              </a:ext>
            </a:extLst>
          </p:cNvPr>
          <p:cNvSpPr txBox="1"/>
          <p:nvPr/>
        </p:nvSpPr>
        <p:spPr>
          <a:xfrm>
            <a:off x="3352800" y="5156201"/>
            <a:ext cx="132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4337090"/>
      </p:ext>
    </p:extLst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3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PROJECT 2017\Untitled-2.tif">
            <a:extLst>
              <a:ext uri="{FF2B5EF4-FFF2-40B4-BE49-F238E27FC236}">
                <a16:creationId xmlns:a16="http://schemas.microsoft.com/office/drawing/2014/main" id="{2B51AEFD-AEAF-444C-9A9C-DBFF04F4AA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93"/>
          <a:stretch/>
        </p:blipFill>
        <p:spPr bwMode="auto">
          <a:xfrm>
            <a:off x="8072010" y="1879302"/>
            <a:ext cx="3510391" cy="452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ELISA\ERLANGGA LISA\2017\TEMPLATE PPT\SD Buping Tematik Terpadu K13N\papan canvas.png">
            <a:extLst>
              <a:ext uri="{FF2B5EF4-FFF2-40B4-BE49-F238E27FC236}">
                <a16:creationId xmlns:a16="http://schemas.microsoft.com/office/drawing/2014/main" id="{E06C8EAB-EC38-44AF-AB20-F2C6C97044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4542"/>
          <a:stretch/>
        </p:blipFill>
        <p:spPr bwMode="auto">
          <a:xfrm>
            <a:off x="349419" y="685801"/>
            <a:ext cx="7722592" cy="570172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0F4AA06-5683-472C-B377-B9B76CD39074}"/>
              </a:ext>
            </a:extLst>
          </p:cNvPr>
          <p:cNvSpPr/>
          <p:nvPr/>
        </p:nvSpPr>
        <p:spPr>
          <a:xfrm>
            <a:off x="552617" y="1290254"/>
            <a:ext cx="7213600" cy="325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933" dirty="0"/>
              <a:t>Cara </a:t>
            </a:r>
            <a:r>
              <a:rPr lang="en-US" sz="2933" dirty="0" err="1"/>
              <a:t>menentukan</a:t>
            </a:r>
            <a:r>
              <a:rPr lang="en-US" sz="2933" dirty="0"/>
              <a:t> </a:t>
            </a:r>
            <a:r>
              <a:rPr lang="en-US" sz="2933" dirty="0" err="1"/>
              <a:t>pokok</a:t>
            </a:r>
            <a:r>
              <a:rPr lang="en-US" sz="2933" dirty="0"/>
              <a:t> </a:t>
            </a:r>
            <a:r>
              <a:rPr lang="en-US" sz="2933" dirty="0" err="1"/>
              <a:t>pikiran</a:t>
            </a:r>
            <a:r>
              <a:rPr lang="en-US" sz="2933" dirty="0"/>
              <a:t> </a:t>
            </a:r>
            <a:r>
              <a:rPr lang="en-US" sz="2933" dirty="0" err="1"/>
              <a:t>pada</a:t>
            </a:r>
            <a:r>
              <a:rPr lang="en-US" sz="2933" dirty="0"/>
              <a:t> </a:t>
            </a:r>
            <a:r>
              <a:rPr lang="en-US" sz="2933" dirty="0" err="1"/>
              <a:t>teks</a:t>
            </a:r>
            <a:r>
              <a:rPr lang="en-US" sz="2933" dirty="0"/>
              <a:t> </a:t>
            </a:r>
            <a:r>
              <a:rPr lang="en-US" sz="2933" dirty="0" err="1"/>
              <a:t>percakapan</a:t>
            </a:r>
            <a:r>
              <a:rPr lang="en-US" sz="2933" dirty="0"/>
              <a:t>,</a:t>
            </a:r>
            <a:r>
              <a:rPr lang="id-ID" sz="2933" dirty="0"/>
              <a:t> yaitu:</a:t>
            </a:r>
            <a:r>
              <a:rPr lang="en-US" sz="2933" dirty="0"/>
              <a:t> </a:t>
            </a:r>
            <a:endParaRPr lang="id-ID" sz="2933" dirty="0"/>
          </a:p>
          <a:p>
            <a:pPr lvl="0"/>
            <a:r>
              <a:rPr lang="id-ID" sz="2933" dirty="0"/>
              <a:t>1. </a:t>
            </a:r>
            <a:r>
              <a:rPr lang="en-US" sz="2933" dirty="0" err="1"/>
              <a:t>dengarkan</a:t>
            </a:r>
            <a:r>
              <a:rPr lang="en-US" sz="2933" dirty="0"/>
              <a:t> </a:t>
            </a:r>
            <a:r>
              <a:rPr lang="en-US" sz="2933" dirty="0" err="1"/>
              <a:t>atau</a:t>
            </a:r>
            <a:r>
              <a:rPr lang="en-US" sz="2933" dirty="0"/>
              <a:t> </a:t>
            </a:r>
            <a:r>
              <a:rPr lang="en-US" sz="2933" dirty="0" err="1"/>
              <a:t>baca</a:t>
            </a:r>
            <a:r>
              <a:rPr lang="en-US" sz="2933" dirty="0"/>
              <a:t> </a:t>
            </a:r>
            <a:r>
              <a:rPr lang="en-US" sz="2933" dirty="0" err="1"/>
              <a:t>teks</a:t>
            </a:r>
            <a:r>
              <a:rPr lang="en-US" sz="2933" dirty="0"/>
              <a:t> </a:t>
            </a:r>
            <a:r>
              <a:rPr lang="id-ID" sz="2933" dirty="0"/>
              <a:t>percakapan</a:t>
            </a:r>
          </a:p>
          <a:p>
            <a:pPr lvl="0"/>
            <a:r>
              <a:rPr lang="id-ID" sz="2933" dirty="0"/>
              <a:t>2. t</a:t>
            </a:r>
            <a:r>
              <a:rPr lang="en-US" sz="2933" dirty="0" err="1"/>
              <a:t>entukan</a:t>
            </a:r>
            <a:r>
              <a:rPr lang="en-US" sz="2933" dirty="0"/>
              <a:t> </a:t>
            </a:r>
            <a:r>
              <a:rPr lang="en-US" sz="2933" dirty="0" err="1"/>
              <a:t>topik</a:t>
            </a:r>
            <a:r>
              <a:rPr lang="en-US" sz="2933" dirty="0"/>
              <a:t> </a:t>
            </a:r>
            <a:r>
              <a:rPr lang="en-US" sz="2933" dirty="0" err="1"/>
              <a:t>teks</a:t>
            </a:r>
            <a:r>
              <a:rPr lang="en-US" sz="2933" dirty="0"/>
              <a:t> </a:t>
            </a:r>
            <a:r>
              <a:rPr lang="en-US" sz="2933" dirty="0" err="1"/>
              <a:t>percakapan</a:t>
            </a:r>
            <a:endParaRPr lang="id-ID" sz="2933" dirty="0"/>
          </a:p>
          <a:p>
            <a:pPr marL="364058" indent="-364058"/>
            <a:r>
              <a:rPr lang="id-ID" sz="2933" dirty="0"/>
              <a:t>3. t</a:t>
            </a:r>
            <a:r>
              <a:rPr lang="en-US" sz="2933" dirty="0" err="1"/>
              <a:t>entukan</a:t>
            </a:r>
            <a:r>
              <a:rPr lang="en-US" sz="2933" dirty="0"/>
              <a:t> </a:t>
            </a:r>
            <a:r>
              <a:rPr lang="en-US" sz="2933" dirty="0" err="1"/>
              <a:t>pokok</a:t>
            </a:r>
            <a:r>
              <a:rPr lang="en-US" sz="2933" dirty="0"/>
              <a:t> </a:t>
            </a:r>
            <a:r>
              <a:rPr lang="en-US" sz="2933" dirty="0" err="1"/>
              <a:t>pikiran</a:t>
            </a:r>
            <a:r>
              <a:rPr lang="en-US" sz="2933" dirty="0"/>
              <a:t> yang </a:t>
            </a:r>
            <a:r>
              <a:rPr lang="en-US" sz="2933" dirty="0" err="1"/>
              <a:t>terkandung</a:t>
            </a:r>
            <a:r>
              <a:rPr lang="en-US" sz="2933" dirty="0"/>
              <a:t> </a:t>
            </a:r>
            <a:r>
              <a:rPr lang="en-US" sz="2933" dirty="0" err="1"/>
              <a:t>dalam</a:t>
            </a:r>
            <a:r>
              <a:rPr lang="en-US" sz="2933" dirty="0"/>
              <a:t> </a:t>
            </a:r>
            <a:r>
              <a:rPr lang="en-US" sz="2933" dirty="0" err="1"/>
              <a:t>kalimat</a:t>
            </a:r>
            <a:r>
              <a:rPr lang="en-US" sz="2933" dirty="0"/>
              <a:t> </a:t>
            </a:r>
            <a:r>
              <a:rPr lang="en-US" sz="2933" dirty="0" err="1"/>
              <a:t>utama</a:t>
            </a:r>
            <a:r>
              <a:rPr lang="en-US" sz="2933" dirty="0"/>
              <a:t> </a:t>
            </a:r>
            <a:r>
              <a:rPr lang="en-US" sz="2933" dirty="0" err="1"/>
              <a:t>pada</a:t>
            </a:r>
            <a:r>
              <a:rPr lang="en-US" sz="2933" dirty="0"/>
              <a:t> </a:t>
            </a:r>
            <a:r>
              <a:rPr lang="en-US" sz="2933" dirty="0" err="1"/>
              <a:t>teks</a:t>
            </a:r>
            <a:r>
              <a:rPr lang="id-ID" sz="2933" dirty="0"/>
              <a:t> </a:t>
            </a:r>
            <a:r>
              <a:rPr lang="en-US" sz="2933" dirty="0" err="1"/>
              <a:t>percakapan</a:t>
            </a:r>
            <a:endParaRPr lang="id-ID" sz="2933" dirty="0"/>
          </a:p>
          <a:p>
            <a:pPr lvl="0"/>
            <a:r>
              <a:rPr lang="id-ID" sz="2933" dirty="0"/>
              <a:t>4. </a:t>
            </a:r>
            <a:r>
              <a:rPr lang="en-US" sz="2933" dirty="0" err="1"/>
              <a:t>catat</a:t>
            </a:r>
            <a:r>
              <a:rPr lang="en-US" sz="2933" dirty="0"/>
              <a:t> </a:t>
            </a:r>
            <a:r>
              <a:rPr lang="en-US" sz="2933" dirty="0" err="1"/>
              <a:t>informasi</a:t>
            </a:r>
            <a:r>
              <a:rPr lang="en-US" sz="2933" dirty="0"/>
              <a:t> </a:t>
            </a:r>
            <a:r>
              <a:rPr lang="en-US" sz="2933" dirty="0" err="1"/>
              <a:t>penting</a:t>
            </a:r>
            <a:r>
              <a:rPr lang="en-US" sz="2933" dirty="0"/>
              <a:t> </a:t>
            </a:r>
            <a:endParaRPr lang="id-ID" sz="2933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A0322A-375A-4078-8882-51089FD491FA}"/>
              </a:ext>
            </a:extLst>
          </p:cNvPr>
          <p:cNvSpPr txBox="1"/>
          <p:nvPr/>
        </p:nvSpPr>
        <p:spPr>
          <a:xfrm>
            <a:off x="5791200" y="5664201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3872763"/>
      </p:ext>
    </p:extLst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8612212-7F3D-43A8-814A-9FD9B531F349}"/>
              </a:ext>
            </a:extLst>
          </p:cNvPr>
          <p:cNvSpPr/>
          <p:nvPr/>
        </p:nvSpPr>
        <p:spPr>
          <a:xfrm rot="10800000" flipV="1">
            <a:off x="622851" y="685800"/>
            <a:ext cx="52213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b="1" dirty="0">
                <a:solidFill>
                  <a:schemeClr val="tx2">
                    <a:lumMod val="75000"/>
                  </a:schemeClr>
                </a:solidFill>
              </a:rPr>
              <a:t>Bacalah teks percakapan berikut!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A7AA43-A173-49EA-ADA1-D96AFEE974D0}"/>
              </a:ext>
            </a:extLst>
          </p:cNvPr>
          <p:cNvSpPr/>
          <p:nvPr/>
        </p:nvSpPr>
        <p:spPr>
          <a:xfrm>
            <a:off x="441433" y="1509217"/>
            <a:ext cx="7991367" cy="41549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err="1"/>
              <a:t>Bayu</a:t>
            </a:r>
            <a:r>
              <a:rPr lang="en-US" sz="2400" dirty="0"/>
              <a:t>	 : </a:t>
            </a:r>
            <a:r>
              <a:rPr lang="en-US" sz="2400" dirty="0" err="1"/>
              <a:t>Kak</a:t>
            </a:r>
            <a:r>
              <a:rPr lang="en-US" sz="2400" dirty="0"/>
              <a:t> </a:t>
            </a:r>
            <a:r>
              <a:rPr lang="en-US" sz="2400" dirty="0" err="1"/>
              <a:t>Galih</a:t>
            </a:r>
            <a:r>
              <a:rPr lang="en-US" sz="2400" dirty="0"/>
              <a:t>, </a:t>
            </a:r>
            <a:r>
              <a:rPr lang="en-US" sz="2400" dirty="0" err="1"/>
              <a:t>kakak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pulang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?</a:t>
            </a:r>
            <a:endParaRPr lang="id-ID" sz="2400" dirty="0"/>
          </a:p>
          <a:p>
            <a:r>
              <a:rPr lang="en-US" sz="2400" dirty="0" err="1"/>
              <a:t>Kak</a:t>
            </a:r>
            <a:r>
              <a:rPr lang="en-US" sz="2400" dirty="0"/>
              <a:t> </a:t>
            </a:r>
            <a:r>
              <a:rPr lang="en-US" sz="2400" dirty="0" err="1"/>
              <a:t>Galih</a:t>
            </a:r>
            <a:r>
              <a:rPr lang="en-US" sz="2400" dirty="0"/>
              <a:t>: </a:t>
            </a:r>
            <a:r>
              <a:rPr lang="en-US" sz="2400" dirty="0" err="1"/>
              <a:t>Iya</a:t>
            </a:r>
            <a:r>
              <a:rPr lang="en-US" sz="2400" dirty="0"/>
              <a:t>, </a:t>
            </a:r>
            <a:r>
              <a:rPr lang="en-US" sz="2400" dirty="0" err="1"/>
              <a:t>tadi</a:t>
            </a:r>
            <a:r>
              <a:rPr lang="en-US" sz="2400" dirty="0"/>
              <a:t> </a:t>
            </a:r>
            <a:r>
              <a:rPr lang="en-US" sz="2400" dirty="0" err="1"/>
              <a:t>kakak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selesai</a:t>
            </a:r>
            <a:r>
              <a:rPr lang="en-US" sz="2400" dirty="0"/>
              <a:t> </a:t>
            </a:r>
            <a:r>
              <a:rPr lang="en-US" sz="2400" dirty="0" err="1"/>
              <a:t>latihan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tari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saman</a:t>
            </a:r>
            <a:r>
              <a:rPr lang="id-ID" sz="2400" dirty="0"/>
              <a:t> di</a:t>
            </a:r>
            <a:endParaRPr lang="en-US" sz="2400" dirty="0"/>
          </a:p>
          <a:p>
            <a:r>
              <a:rPr lang="en-US" sz="2400" dirty="0"/>
              <a:t>	   </a:t>
            </a:r>
            <a:r>
              <a:rPr lang="id-ID" sz="2400" dirty="0"/>
              <a:t>sanggar.</a:t>
            </a:r>
          </a:p>
          <a:p>
            <a:r>
              <a:rPr lang="en-US" sz="2400" dirty="0" err="1"/>
              <a:t>Bayu</a:t>
            </a:r>
            <a:r>
              <a:rPr lang="en-US" sz="2400" dirty="0"/>
              <a:t>	 : </a:t>
            </a:r>
            <a:r>
              <a:rPr lang="en-US" sz="2400" b="1" dirty="0">
                <a:solidFill>
                  <a:schemeClr val="accent2"/>
                </a:solidFill>
              </a:rPr>
              <a:t>Tari </a:t>
            </a:r>
            <a:r>
              <a:rPr lang="en-US" sz="2400" b="1" dirty="0" err="1">
                <a:solidFill>
                  <a:schemeClr val="accent2"/>
                </a:solidFill>
              </a:rPr>
              <a:t>saman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tarian</a:t>
            </a:r>
            <a:r>
              <a:rPr lang="en-US" sz="2400" dirty="0"/>
              <a:t> yang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Aceh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ya</a:t>
            </a:r>
            <a:endParaRPr lang="en-US" sz="2400" dirty="0"/>
          </a:p>
          <a:p>
            <a:r>
              <a:rPr lang="en-US" sz="2400" dirty="0"/>
              <a:t>	   </a:t>
            </a:r>
            <a:r>
              <a:rPr lang="en-US" sz="2400" dirty="0" err="1"/>
              <a:t>Kak</a:t>
            </a:r>
            <a:r>
              <a:rPr lang="en-US" sz="2400" dirty="0"/>
              <a:t>? Wah, </a:t>
            </a:r>
            <a:r>
              <a:rPr lang="en-US" sz="2400" dirty="0" err="1"/>
              <a:t>Kakak</a:t>
            </a:r>
            <a:r>
              <a:rPr lang="en-US" sz="2400" dirty="0"/>
              <a:t> </a:t>
            </a:r>
            <a:r>
              <a:rPr lang="en-US" sz="2400" dirty="0" err="1"/>
              <a:t>hebat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 </a:t>
            </a:r>
            <a:r>
              <a:rPr lang="en-US" sz="2400" dirty="0" err="1"/>
              <a:t>mau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menari</a:t>
            </a:r>
            <a:endParaRPr lang="en-US" sz="2400" dirty="0"/>
          </a:p>
          <a:p>
            <a:r>
              <a:rPr lang="en-US" sz="2400" dirty="0"/>
              <a:t>	   </a:t>
            </a:r>
            <a:r>
              <a:rPr lang="en-US" sz="2400" dirty="0" err="1"/>
              <a:t>tarian</a:t>
            </a:r>
            <a:r>
              <a:rPr lang="en-US" sz="2400" dirty="0"/>
              <a:t> </a:t>
            </a:r>
            <a:r>
              <a:rPr lang="en-US" sz="2400" dirty="0" err="1"/>
              <a:t>tradisional</a:t>
            </a:r>
            <a:r>
              <a:rPr lang="en-US" sz="2400" dirty="0"/>
              <a:t>.</a:t>
            </a:r>
            <a:endParaRPr lang="id-ID" sz="2400" dirty="0"/>
          </a:p>
          <a:p>
            <a:r>
              <a:rPr lang="en-US" sz="2400" dirty="0" err="1"/>
              <a:t>Kak</a:t>
            </a:r>
            <a:r>
              <a:rPr lang="en-US" sz="2400" dirty="0"/>
              <a:t> </a:t>
            </a:r>
            <a:r>
              <a:rPr lang="en-US" sz="2400" dirty="0" err="1"/>
              <a:t>Galih</a:t>
            </a:r>
            <a:r>
              <a:rPr lang="en-US" sz="2400" dirty="0"/>
              <a:t>: </a:t>
            </a:r>
            <a:r>
              <a:rPr lang="en-US" sz="2400" dirty="0" err="1"/>
              <a:t>Iya</a:t>
            </a:r>
            <a:r>
              <a:rPr lang="en-US" sz="2400" dirty="0"/>
              <a:t> </a:t>
            </a:r>
            <a:r>
              <a:rPr lang="en-US" sz="2400" dirty="0" err="1"/>
              <a:t>benar</a:t>
            </a:r>
            <a:r>
              <a:rPr lang="en-US" sz="2400" dirty="0"/>
              <a:t>.</a:t>
            </a:r>
            <a:endParaRPr lang="id-ID" sz="2400" dirty="0"/>
          </a:p>
          <a:p>
            <a:r>
              <a:rPr lang="en-US" sz="2400" dirty="0" err="1"/>
              <a:t>Bayu</a:t>
            </a:r>
            <a:r>
              <a:rPr lang="en-US" sz="2400" dirty="0"/>
              <a:t>	 : </a:t>
            </a:r>
            <a:r>
              <a:rPr lang="en-US" sz="2400" dirty="0" err="1"/>
              <a:t>Mengapa</a:t>
            </a:r>
            <a:r>
              <a:rPr lang="en-US" sz="2400" dirty="0"/>
              <a:t> </a:t>
            </a:r>
            <a:r>
              <a:rPr lang="en-US" sz="2400" dirty="0" err="1"/>
              <a:t>Kakak</a:t>
            </a:r>
            <a:r>
              <a:rPr lang="en-US" sz="2400" dirty="0"/>
              <a:t> </a:t>
            </a:r>
            <a:r>
              <a:rPr lang="en-US" sz="2400" dirty="0" err="1"/>
              <a:t>mau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menari</a:t>
            </a:r>
            <a:r>
              <a:rPr lang="en-US" sz="2400" dirty="0"/>
              <a:t>? </a:t>
            </a:r>
            <a:endParaRPr lang="id-ID" sz="2400" dirty="0"/>
          </a:p>
          <a:p>
            <a:r>
              <a:rPr lang="en-US" sz="2400" dirty="0" err="1"/>
              <a:t>Kak</a:t>
            </a:r>
            <a:r>
              <a:rPr lang="en-US" sz="2400" dirty="0"/>
              <a:t> </a:t>
            </a:r>
            <a:r>
              <a:rPr lang="en-US" sz="2400" dirty="0" err="1"/>
              <a:t>Galih</a:t>
            </a:r>
            <a:r>
              <a:rPr lang="en-US" sz="2400" dirty="0"/>
              <a:t>: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menari</a:t>
            </a:r>
            <a:r>
              <a:rPr lang="id-ID" sz="2400" dirty="0"/>
              <a:t> </a:t>
            </a:r>
            <a:r>
              <a:rPr lang="en-US" sz="2400" dirty="0" err="1"/>
              <a:t>tarian</a:t>
            </a:r>
            <a:r>
              <a:rPr lang="en-US" sz="2400" dirty="0"/>
              <a:t> </a:t>
            </a:r>
            <a:r>
              <a:rPr lang="en-US" sz="2400" dirty="0" err="1"/>
              <a:t>tradisional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menyenangkan</a:t>
            </a:r>
            <a:r>
              <a:rPr lang="en-US" sz="2400" dirty="0"/>
              <a:t>.</a:t>
            </a:r>
          </a:p>
          <a:p>
            <a:r>
              <a:rPr lang="en-US" sz="2400" dirty="0"/>
              <a:t>	   Kita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sekaligus</a:t>
            </a:r>
            <a:r>
              <a:rPr lang="en-US" sz="2400" dirty="0"/>
              <a:t> </a:t>
            </a:r>
            <a:r>
              <a:rPr lang="en-US" sz="2400" dirty="0" err="1"/>
              <a:t>mengenal</a:t>
            </a:r>
            <a:r>
              <a:rPr lang="en-US" sz="2400" dirty="0"/>
              <a:t> dan</a:t>
            </a:r>
          </a:p>
          <a:p>
            <a:r>
              <a:rPr lang="en-US" sz="2400" dirty="0"/>
              <a:t>	   </a:t>
            </a:r>
            <a:r>
              <a:rPr lang="en-US" sz="2400" dirty="0" err="1"/>
              <a:t>melestarikan</a:t>
            </a:r>
            <a:r>
              <a:rPr lang="en-US" sz="2400" dirty="0"/>
              <a:t>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.</a:t>
            </a:r>
            <a:endParaRPr lang="id-ID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7EBE86-B933-42A2-8425-DD3208280274}"/>
              </a:ext>
            </a:extLst>
          </p:cNvPr>
          <p:cNvSpPr/>
          <p:nvPr/>
        </p:nvSpPr>
        <p:spPr>
          <a:xfrm>
            <a:off x="8733183" y="1789043"/>
            <a:ext cx="2902226" cy="230832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id-ID" sz="2400" dirty="0">
                <a:solidFill>
                  <a:schemeClr val="tx2">
                    <a:lumMod val="75000"/>
                  </a:schemeClr>
                </a:solidFill>
              </a:rPr>
              <a:t>Kata-kata yang sering muncul adalah “</a:t>
            </a:r>
            <a:r>
              <a:rPr lang="id-ID" sz="2400" b="1" dirty="0"/>
              <a:t>tari saman</a:t>
            </a:r>
            <a:r>
              <a:rPr lang="id-ID" sz="2400" dirty="0">
                <a:solidFill>
                  <a:schemeClr val="tx2">
                    <a:lumMod val="75000"/>
                  </a:schemeClr>
                </a:solidFill>
              </a:rPr>
              <a:t>”.</a:t>
            </a:r>
          </a:p>
          <a:p>
            <a:r>
              <a:rPr lang="id-ID" sz="2400" dirty="0">
                <a:solidFill>
                  <a:schemeClr val="tx2">
                    <a:lumMod val="75000"/>
                  </a:schemeClr>
                </a:solidFill>
              </a:rPr>
              <a:t>Maka, topik teks tersebut adalah tentang  tari saman.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20C251-F7BF-4E32-B6BC-CFE079DF8DFC}"/>
              </a:ext>
            </a:extLst>
          </p:cNvPr>
          <p:cNvSpPr txBox="1"/>
          <p:nvPr/>
        </p:nvSpPr>
        <p:spPr>
          <a:xfrm>
            <a:off x="7620000" y="5664201"/>
            <a:ext cx="81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7792565"/>
      </p:ext>
    </p:extLst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F53988F-5B21-4410-907E-9CB7F7A758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66725"/>
            <a:ext cx="3530700" cy="5303875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AA60BCB-2DA1-463D-9F93-F18B06B2D3BC}"/>
              </a:ext>
            </a:extLst>
          </p:cNvPr>
          <p:cNvSpPr/>
          <p:nvPr/>
        </p:nvSpPr>
        <p:spPr>
          <a:xfrm>
            <a:off x="3530700" y="575629"/>
            <a:ext cx="8640035" cy="50885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F1DFCE-0A19-420E-AA3D-8FF388E71EB5}"/>
              </a:ext>
            </a:extLst>
          </p:cNvPr>
          <p:cNvSpPr/>
          <p:nvPr/>
        </p:nvSpPr>
        <p:spPr>
          <a:xfrm>
            <a:off x="3752204" y="634713"/>
            <a:ext cx="8099461" cy="370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933" dirty="0"/>
              <a:t>L</a:t>
            </a:r>
            <a:r>
              <a:rPr lang="en-US" sz="2933" dirty="0" err="1"/>
              <a:t>angkah-langkah</a:t>
            </a:r>
            <a:r>
              <a:rPr lang="en-US" sz="2933" dirty="0"/>
              <a:t> </a:t>
            </a:r>
            <a:r>
              <a:rPr lang="en-US" sz="2933" dirty="0" err="1"/>
              <a:t>menceritakan</a:t>
            </a:r>
            <a:r>
              <a:rPr lang="en-US" sz="2933" dirty="0"/>
              <a:t> </a:t>
            </a:r>
            <a:r>
              <a:rPr lang="en-US" sz="2933" dirty="0" err="1"/>
              <a:t>kembali</a:t>
            </a:r>
            <a:r>
              <a:rPr lang="en-US" sz="2933" dirty="0"/>
              <a:t> </a:t>
            </a:r>
            <a:r>
              <a:rPr lang="en-US" sz="2933" dirty="0" err="1"/>
              <a:t>isi</a:t>
            </a:r>
            <a:r>
              <a:rPr lang="en-US" sz="2933" dirty="0"/>
              <a:t> </a:t>
            </a:r>
            <a:r>
              <a:rPr lang="en-US" sz="2933" dirty="0" err="1"/>
              <a:t>teks</a:t>
            </a:r>
            <a:r>
              <a:rPr lang="en-US" sz="2933" dirty="0"/>
              <a:t>:</a:t>
            </a:r>
            <a:endParaRPr lang="id-ID" sz="2933" dirty="0"/>
          </a:p>
          <a:p>
            <a:pPr marL="609585" indent="-609585">
              <a:buFont typeface="+mj-lt"/>
              <a:buAutoNum type="arabicPeriod"/>
            </a:pPr>
            <a:r>
              <a:rPr lang="en-US" sz="2933" dirty="0" err="1"/>
              <a:t>Catat</a:t>
            </a:r>
            <a:r>
              <a:rPr lang="en-US" sz="2933" dirty="0"/>
              <a:t> </a:t>
            </a:r>
            <a:r>
              <a:rPr lang="en-US" sz="2933" dirty="0" err="1"/>
              <a:t>informasi-informasi</a:t>
            </a:r>
            <a:r>
              <a:rPr lang="en-US" sz="2933" dirty="0"/>
              <a:t> </a:t>
            </a:r>
            <a:r>
              <a:rPr lang="en-US" sz="2933" dirty="0" err="1"/>
              <a:t>penting</a:t>
            </a:r>
            <a:r>
              <a:rPr lang="en-US" sz="2933" dirty="0"/>
              <a:t> </a:t>
            </a:r>
            <a:r>
              <a:rPr lang="en-US" sz="2933" dirty="0" err="1"/>
              <a:t>dalam</a:t>
            </a:r>
            <a:r>
              <a:rPr lang="en-US" sz="2933" dirty="0"/>
              <a:t> </a:t>
            </a:r>
            <a:r>
              <a:rPr lang="en-US" sz="2933" dirty="0" err="1"/>
              <a:t>teks</a:t>
            </a:r>
            <a:endParaRPr lang="en-US" sz="2933" dirty="0"/>
          </a:p>
          <a:p>
            <a:pPr marL="609585" indent="-609585">
              <a:buFont typeface="+mj-lt"/>
              <a:buAutoNum type="arabicPeriod"/>
            </a:pPr>
            <a:r>
              <a:rPr lang="en-US" sz="2933" dirty="0" err="1"/>
              <a:t>Tentukan</a:t>
            </a:r>
            <a:r>
              <a:rPr lang="en-US" sz="2933" dirty="0"/>
              <a:t> </a:t>
            </a:r>
            <a:r>
              <a:rPr lang="en-US" sz="2933" dirty="0" err="1"/>
              <a:t>pokok</a:t>
            </a:r>
            <a:r>
              <a:rPr lang="en-US" sz="2933" dirty="0"/>
              <a:t> </a:t>
            </a:r>
            <a:r>
              <a:rPr lang="en-US" sz="2933" dirty="0" err="1"/>
              <a:t>pikiran</a:t>
            </a:r>
            <a:r>
              <a:rPr lang="en-US" sz="2933" dirty="0"/>
              <a:t> </a:t>
            </a:r>
            <a:r>
              <a:rPr lang="en-US" sz="2933" dirty="0" err="1"/>
              <a:t>dari</a:t>
            </a:r>
            <a:r>
              <a:rPr lang="en-US" sz="2933" dirty="0"/>
              <a:t> </a:t>
            </a:r>
            <a:r>
              <a:rPr lang="en-US" sz="2933" dirty="0" err="1"/>
              <a:t>teks</a:t>
            </a:r>
            <a:r>
              <a:rPr lang="en-US" sz="2933" dirty="0"/>
              <a:t> yang </a:t>
            </a:r>
            <a:r>
              <a:rPr lang="en-US" sz="2933" dirty="0" err="1"/>
              <a:t>dibaca</a:t>
            </a:r>
            <a:r>
              <a:rPr lang="en-US" sz="2933" dirty="0"/>
              <a:t> </a:t>
            </a:r>
            <a:r>
              <a:rPr lang="en-US" sz="2933" dirty="0" err="1"/>
              <a:t>atau</a:t>
            </a:r>
            <a:r>
              <a:rPr lang="en-US" sz="2933" dirty="0"/>
              <a:t> </a:t>
            </a:r>
            <a:r>
              <a:rPr lang="en-US" sz="2933" dirty="0" err="1"/>
              <a:t>didengar</a:t>
            </a:r>
            <a:endParaRPr lang="en-US" sz="2933" dirty="0"/>
          </a:p>
          <a:p>
            <a:pPr marL="609585" indent="-609585">
              <a:buFont typeface="+mj-lt"/>
              <a:buAutoNum type="arabicPeriod"/>
            </a:pPr>
            <a:r>
              <a:rPr lang="en-US" sz="2933" dirty="0" err="1"/>
              <a:t>Buat</a:t>
            </a:r>
            <a:r>
              <a:rPr lang="en-US" sz="2933" dirty="0"/>
              <a:t> </a:t>
            </a:r>
            <a:r>
              <a:rPr lang="en-US" sz="2933" dirty="0" err="1"/>
              <a:t>kalimat</a:t>
            </a:r>
            <a:r>
              <a:rPr lang="en-US" sz="2933" dirty="0"/>
              <a:t> </a:t>
            </a:r>
            <a:r>
              <a:rPr lang="en-US" sz="2933" dirty="0" err="1"/>
              <a:t>utama</a:t>
            </a:r>
            <a:r>
              <a:rPr lang="en-US" sz="2933" dirty="0"/>
              <a:t> yang </a:t>
            </a:r>
            <a:r>
              <a:rPr lang="en-US" sz="2933" dirty="0" err="1"/>
              <a:t>berisi</a:t>
            </a:r>
            <a:r>
              <a:rPr lang="en-US" sz="2933" dirty="0"/>
              <a:t> </a:t>
            </a:r>
            <a:r>
              <a:rPr lang="en-US" sz="2933" dirty="0" err="1"/>
              <a:t>pokok</a:t>
            </a:r>
            <a:r>
              <a:rPr lang="en-US" sz="2933" dirty="0"/>
              <a:t> </a:t>
            </a:r>
            <a:r>
              <a:rPr lang="en-US" sz="2933" dirty="0" err="1"/>
              <a:t>pikiran</a:t>
            </a:r>
            <a:r>
              <a:rPr lang="en-US" sz="2933" dirty="0"/>
              <a:t> </a:t>
            </a:r>
            <a:r>
              <a:rPr lang="en-US" sz="2933" dirty="0" err="1"/>
              <a:t>tersebut</a:t>
            </a:r>
            <a:endParaRPr lang="en-US" sz="2933" dirty="0"/>
          </a:p>
          <a:p>
            <a:pPr marL="609585" indent="-609585">
              <a:buFont typeface="+mj-lt"/>
              <a:buAutoNum type="arabicPeriod"/>
            </a:pPr>
            <a:r>
              <a:rPr lang="en-US" sz="2933" dirty="0" err="1"/>
              <a:t>Susun</a:t>
            </a:r>
            <a:r>
              <a:rPr lang="en-US" sz="2933" dirty="0"/>
              <a:t> </a:t>
            </a:r>
            <a:r>
              <a:rPr lang="en-US" sz="2933" dirty="0" err="1"/>
              <a:t>kalimat</a:t>
            </a:r>
            <a:r>
              <a:rPr lang="en-US" sz="2933" dirty="0"/>
              <a:t> </a:t>
            </a:r>
            <a:r>
              <a:rPr lang="en-US" sz="2933" dirty="0" err="1"/>
              <a:t>utama</a:t>
            </a:r>
            <a:r>
              <a:rPr lang="en-US" sz="2933" dirty="0"/>
              <a:t> dan </a:t>
            </a:r>
            <a:r>
              <a:rPr lang="en-US" sz="2933" dirty="0" err="1"/>
              <a:t>kalimat</a:t>
            </a:r>
            <a:r>
              <a:rPr lang="en-US" sz="2933" dirty="0"/>
              <a:t> </a:t>
            </a:r>
            <a:r>
              <a:rPr lang="en-US" sz="2933" dirty="0" err="1"/>
              <a:t>pengembang</a:t>
            </a:r>
            <a:r>
              <a:rPr lang="id-ID" sz="2933" dirty="0"/>
              <a:t> </a:t>
            </a:r>
            <a:r>
              <a:rPr lang="en-US" sz="2933" dirty="0" err="1"/>
              <a:t>hingga</a:t>
            </a:r>
            <a:r>
              <a:rPr lang="en-US" sz="2933" dirty="0"/>
              <a:t> </a:t>
            </a:r>
            <a:r>
              <a:rPr lang="en-US" sz="2933" dirty="0" err="1"/>
              <a:t>menjadi</a:t>
            </a:r>
            <a:r>
              <a:rPr lang="en-US" sz="2933" dirty="0"/>
              <a:t> </a:t>
            </a:r>
            <a:r>
              <a:rPr lang="en-US" sz="2933" dirty="0" err="1"/>
              <a:t>teks</a:t>
            </a:r>
            <a:r>
              <a:rPr lang="en-US" sz="2933" dirty="0"/>
              <a:t> </a:t>
            </a:r>
            <a:r>
              <a:rPr lang="id-ID" sz="2933" dirty="0"/>
              <a:t> </a:t>
            </a:r>
            <a:r>
              <a:rPr lang="en-US" sz="2933" dirty="0" err="1"/>
              <a:t>baru</a:t>
            </a:r>
            <a:r>
              <a:rPr lang="en-US" sz="2933" dirty="0"/>
              <a:t> yang </a:t>
            </a:r>
            <a:r>
              <a:rPr lang="en-US" sz="2933" dirty="0" err="1"/>
              <a:t>urut</a:t>
            </a:r>
            <a:endParaRPr lang="id-ID" sz="2933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F27B1D-DC57-4AFD-BC8E-C6BD32C3A9DF}"/>
              </a:ext>
            </a:extLst>
          </p:cNvPr>
          <p:cNvSpPr txBox="1"/>
          <p:nvPr/>
        </p:nvSpPr>
        <p:spPr>
          <a:xfrm>
            <a:off x="5080000" y="5664201"/>
            <a:ext cx="5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1890745"/>
      </p:ext>
    </p:extLst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703A2A5-DCE4-42AC-967E-AECB2CBD8246}"/>
              </a:ext>
            </a:extLst>
          </p:cNvPr>
          <p:cNvSpPr/>
          <p:nvPr/>
        </p:nvSpPr>
        <p:spPr>
          <a:xfrm>
            <a:off x="1285462" y="1948070"/>
            <a:ext cx="6096000" cy="279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Algerian" panose="04020705040A02060702" pitchFamily="82" charset="0"/>
              </a:rPr>
              <a:t>SELAMAT BELAJAR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Algerian" panose="04020705040A02060702" pitchFamily="82" charset="0"/>
              </a:rPr>
              <a:t> DAN TETAP SEMANGAT</a:t>
            </a:r>
            <a:endParaRPr lang="en-ID" sz="36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2" descr="D:\PROJECT 2017\TEMATIK\TEMATIK PENILAIAN COY\TEMATIK 4D\SUBTEMA 1\11A. Bu guru (FLIP).jpg">
            <a:extLst>
              <a:ext uri="{FF2B5EF4-FFF2-40B4-BE49-F238E27FC236}">
                <a16:creationId xmlns:a16="http://schemas.microsoft.com/office/drawing/2014/main" id="{1F171142-E46B-40D0-BA9B-89A226637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81462" y="836885"/>
            <a:ext cx="2269033" cy="45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34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4302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263</Words>
  <Application>Microsoft Office PowerPoint</Application>
  <PresentationFormat>Widescreen</PresentationFormat>
  <Paragraphs>38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</vt:lpstr>
      <vt:lpstr>Arial Black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2</cp:revision>
  <dcterms:created xsi:type="dcterms:W3CDTF">2021-07-21T12:17:41Z</dcterms:created>
  <dcterms:modified xsi:type="dcterms:W3CDTF">2021-07-21T12:33:12Z</dcterms:modified>
</cp:coreProperties>
</file>