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595698F-F908-4F48-84CA-15294D3268C1}" type="datetimeFigureOut">
              <a:rPr lang="id-ID" smtClean="0"/>
              <a:t>24/10/2021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F8700C1-D661-4A06-8F87-2487DB136E44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SBdP Tema 5 Subtema 2 &amp; 3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039344"/>
            <a:ext cx="6172200" cy="685800"/>
          </a:xfrm>
        </p:spPr>
        <p:txBody>
          <a:bodyPr>
            <a:noAutofit/>
          </a:bodyPr>
          <a:lstStyle/>
          <a:p>
            <a:r>
              <a:rPr lang="id-ID" sz="4000" dirty="0" smtClean="0"/>
              <a:t>KD 3.2 &amp; 4.2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1337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492896"/>
            <a:ext cx="7272808" cy="4032447"/>
          </a:xfrm>
        </p:spPr>
        <p:txBody>
          <a:bodyPr>
            <a:normAutofit/>
          </a:bodyPr>
          <a:lstStyle/>
          <a:p>
            <a:pPr algn="just"/>
            <a:r>
              <a:rPr lang="id-ID" sz="2400" dirty="0" smtClean="0"/>
              <a:t>Teknik dasar menyanyi meliputi :</a:t>
            </a:r>
          </a:p>
          <a:p>
            <a:pPr marL="722313" indent="-368300" algn="just">
              <a:buFont typeface="+mj-lt"/>
              <a:buAutoNum type="arabicPeriod"/>
            </a:pPr>
            <a:r>
              <a:rPr lang="id-ID" sz="2400" dirty="0" smtClean="0"/>
              <a:t>Intonasi adalah ketepatan bunyi nada</a:t>
            </a:r>
          </a:p>
          <a:p>
            <a:pPr marL="722313" indent="-368300" algn="just">
              <a:buFont typeface="+mj-lt"/>
              <a:buAutoNum type="arabicPeriod"/>
            </a:pPr>
            <a:r>
              <a:rPr lang="id-ID" sz="2400" dirty="0" smtClean="0"/>
              <a:t>Pernapasan merupakan proses pengambilan, penyimpanan dan pengeluaran udara.</a:t>
            </a:r>
          </a:p>
          <a:p>
            <a:pPr marL="354013" indent="0" algn="just">
              <a:buNone/>
            </a:pPr>
            <a:r>
              <a:rPr lang="id-ID" sz="2400" dirty="0" smtClean="0"/>
              <a:t>Pernapasan yang paling baik adalah pernapasan diafragma.</a:t>
            </a:r>
          </a:p>
          <a:p>
            <a:pPr marL="354013" indent="0" algn="just">
              <a:buNone/>
            </a:pPr>
            <a:endParaRPr lang="id-ID" sz="2400" dirty="0"/>
          </a:p>
          <a:p>
            <a:pPr marL="354013" indent="0" algn="just">
              <a:buNone/>
            </a:pPr>
            <a:endParaRPr lang="id-ID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1368152"/>
          </a:xfrm>
        </p:spPr>
        <p:txBody>
          <a:bodyPr/>
          <a:lstStyle/>
          <a:p>
            <a:pPr algn="just"/>
            <a:r>
              <a:rPr lang="id-ID" sz="2800" dirty="0" smtClean="0"/>
              <a:t>Dalam menyanyi ada 2 hal yang perlu diperhatikan yaitu teknik dasar dan penyampaian lagu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06577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692696"/>
            <a:ext cx="7467168" cy="5400600"/>
          </a:xfrm>
        </p:spPr>
        <p:txBody>
          <a:bodyPr/>
          <a:lstStyle/>
          <a:p>
            <a:r>
              <a:rPr lang="id-ID" sz="2800" b="1" u="sng" dirty="0" smtClean="0"/>
              <a:t>Penyampaian lagu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>Keberhasilan dalam menyampaikan lagu tergantung ketepatan pemahaman maksud dan tujuan lagu tersebut.</a:t>
            </a:r>
            <a:br>
              <a:rPr lang="id-ID" sz="2800" dirty="0" smtClean="0"/>
            </a:br>
            <a:r>
              <a:rPr lang="id-ID" sz="2800" dirty="0" smtClean="0"/>
              <a:t>Beberapa hal yang perlu diperhatikan dalam penyampaian sebuah lagu :</a:t>
            </a:r>
            <a:br>
              <a:rPr lang="id-ID" sz="2800" dirty="0" smtClean="0"/>
            </a:br>
            <a:r>
              <a:rPr lang="id-ID" sz="2800" dirty="0" smtClean="0"/>
              <a:t>1. Tinggi rendah nada</a:t>
            </a:r>
            <a:br>
              <a:rPr lang="id-ID" sz="2800" dirty="0" smtClean="0"/>
            </a:br>
            <a:r>
              <a:rPr lang="id-ID" sz="2800" dirty="0" smtClean="0"/>
              <a:t>2. Tempo</a:t>
            </a:r>
            <a:br>
              <a:rPr lang="id-ID" sz="2800" dirty="0" smtClean="0"/>
            </a:br>
            <a:r>
              <a:rPr lang="id-ID" sz="2800" dirty="0" smtClean="0"/>
              <a:t>3. Ekspresi</a:t>
            </a:r>
            <a:br>
              <a:rPr lang="id-ID" sz="2800" dirty="0" smtClean="0"/>
            </a:br>
            <a:r>
              <a:rPr lang="id-ID" sz="2800" dirty="0"/>
              <a:t/>
            </a:r>
            <a:br>
              <a:rPr lang="id-ID" sz="2800" dirty="0"/>
            </a:b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402386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564904"/>
            <a:ext cx="7543800" cy="914400"/>
          </a:xfrm>
        </p:spPr>
        <p:txBody>
          <a:bodyPr/>
          <a:lstStyle/>
          <a:p>
            <a:pPr algn="ctr"/>
            <a:r>
              <a:rPr lang="id-ID" dirty="0" smtClean="0"/>
              <a:t>Subtema 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618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628800"/>
            <a:ext cx="7920880" cy="5004555"/>
          </a:xfrm>
        </p:spPr>
        <p:txBody>
          <a:bodyPr/>
          <a:lstStyle/>
          <a:p>
            <a:r>
              <a:rPr lang="id-ID" sz="2800" dirty="0" smtClean="0"/>
              <a:t>Tempo ditentukan dari ketukan tiap nada.</a:t>
            </a:r>
          </a:p>
          <a:p>
            <a:r>
              <a:rPr lang="id-ID" sz="2800" dirty="0" smtClean="0"/>
              <a:t>Dalam notasi angka ketukan ditandai dari jumlah titik-titik yang ada di belakang angka.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pPr marL="18288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1224136"/>
          </a:xfrm>
        </p:spPr>
        <p:txBody>
          <a:bodyPr/>
          <a:lstStyle/>
          <a:p>
            <a:r>
              <a:rPr lang="id-ID" sz="4000" dirty="0" smtClean="0"/>
              <a:t>Mengatur Tempo dengan Ketukan</a:t>
            </a:r>
            <a:endParaRPr lang="id-ID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9000"/>
            <a:ext cx="561662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16088"/>
            <a:ext cx="6552727" cy="40891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914400"/>
          </a:xfrm>
        </p:spPr>
        <p:txBody>
          <a:bodyPr/>
          <a:lstStyle/>
          <a:p>
            <a:r>
              <a:rPr lang="id-ID" dirty="0" smtClean="0"/>
              <a:t>Ketukan Notasi Balok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2605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859633"/>
            <a:ext cx="6624736" cy="3657599"/>
          </a:xfrm>
        </p:spPr>
        <p:txBody>
          <a:bodyPr>
            <a:normAutofit/>
          </a:bodyPr>
          <a:lstStyle/>
          <a:p>
            <a:pPr algn="just"/>
            <a:r>
              <a:rPr lang="id-ID" sz="2800" dirty="0" smtClean="0"/>
              <a:t>Not Setengah (Apabila dipraktekkan, kita wajib menghitung 1-2 baru berhenti)</a:t>
            </a:r>
          </a:p>
          <a:p>
            <a:pPr algn="just"/>
            <a:r>
              <a:rPr lang="id-ID" sz="2800" dirty="0" smtClean="0"/>
              <a:t>Not seperempat (apabila dipraktikkan, kita wajib menghitung satu kali saja)</a:t>
            </a:r>
            <a:endParaRPr lang="id-ID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8680"/>
            <a:ext cx="7543800" cy="1080120"/>
          </a:xfrm>
        </p:spPr>
        <p:txBody>
          <a:bodyPr/>
          <a:lstStyle/>
          <a:p>
            <a:r>
              <a:rPr lang="id-ID" sz="3200" dirty="0" smtClean="0"/>
              <a:t>Cara membuat ketukan dengan bertepuk tangan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84206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5472608" cy="5040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8680"/>
            <a:ext cx="7543800" cy="914400"/>
          </a:xfrm>
        </p:spPr>
        <p:txBody>
          <a:bodyPr/>
          <a:lstStyle/>
          <a:p>
            <a:r>
              <a:rPr lang="id-ID" sz="3600" dirty="0" smtClean="0"/>
              <a:t>Notasi Lagu Maju Tak Gentar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77458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Subtema 3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1133629"/>
          </a:xfrm>
        </p:spPr>
        <p:txBody>
          <a:bodyPr>
            <a:normAutofit/>
          </a:bodyPr>
          <a:lstStyle/>
          <a:p>
            <a:r>
              <a:rPr lang="id-ID" sz="4000" dirty="0" smtClean="0"/>
              <a:t>KD 3.2 &amp; 4.2</a:t>
            </a:r>
          </a:p>
        </p:txBody>
      </p:sp>
    </p:spTree>
    <p:extLst>
      <p:ext uri="{BB962C8B-B14F-4D97-AF65-F5344CB8AC3E}">
        <p14:creationId xmlns:p14="http://schemas.microsoft.com/office/powerpoint/2010/main" val="423965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1080120"/>
          </a:xfrm>
        </p:spPr>
        <p:txBody>
          <a:bodyPr/>
          <a:lstStyle/>
          <a:p>
            <a:pPr algn="just"/>
            <a:r>
              <a:rPr lang="id-ID" sz="3200" dirty="0" smtClean="0"/>
              <a:t>Menyanyikan Lagu Hari Merdeka dengan Tinggi Nada yang sesuai</a:t>
            </a:r>
            <a:endParaRPr lang="id-ID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608" y="2003649"/>
            <a:ext cx="7200800" cy="3657599"/>
          </a:xfrm>
        </p:spPr>
        <p:txBody>
          <a:bodyPr/>
          <a:lstStyle/>
          <a:p>
            <a:pPr algn="just"/>
            <a:r>
              <a:rPr lang="id-ID" sz="2400" dirty="0">
                <a:effectLst/>
              </a:rPr>
              <a:t>“Hari Merdeka” merupakan salah satu lagu kebangsaan untuk memperingati lahirnya negara Indonesia pada tanggal 17 Agustus 1945. </a:t>
            </a:r>
            <a:endParaRPr lang="id-ID" sz="2400" dirty="0">
              <a:effectLst/>
            </a:endParaRPr>
          </a:p>
          <a:p>
            <a:pPr marL="18288" indent="0" algn="just">
              <a:buNone/>
            </a:pPr>
            <a:r>
              <a:rPr lang="id-ID" dirty="0">
                <a:effectLst/>
              </a:rPr>
              <a:t/>
            </a:r>
            <a:br>
              <a:rPr lang="id-ID" dirty="0">
                <a:effectLst/>
              </a:rPr>
            </a:br>
            <a:r>
              <a:rPr lang="id-ID" dirty="0">
                <a:effectLst/>
              </a:rPr>
              <a:t>Lagu tersebut diciptakan oleh H. Mutahar.</a:t>
            </a:r>
            <a:endParaRPr lang="id-ID" dirty="0">
              <a:effectLst/>
            </a:endParaRPr>
          </a:p>
          <a:p>
            <a:pPr marL="18288" indent="0" algn="just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8627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2424"/>
            <a:ext cx="5904655" cy="624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44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78</TotalTime>
  <Words>157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Elemental</vt:lpstr>
      <vt:lpstr>SBdP Tema 5 Subtema 2 &amp; 3</vt:lpstr>
      <vt:lpstr>Subtema 2</vt:lpstr>
      <vt:lpstr>Mengatur Tempo dengan Ketukan</vt:lpstr>
      <vt:lpstr>Ketukan Notasi Balok</vt:lpstr>
      <vt:lpstr>Cara membuat ketukan dengan bertepuk tangan</vt:lpstr>
      <vt:lpstr>Notasi Lagu Maju Tak Gentar</vt:lpstr>
      <vt:lpstr>Subtema 3</vt:lpstr>
      <vt:lpstr>Menyanyikan Lagu Hari Merdeka dengan Tinggi Nada yang sesuai</vt:lpstr>
      <vt:lpstr>PowerPoint Presentation</vt:lpstr>
      <vt:lpstr>Dalam menyanyi ada 2 hal yang perlu diperhatikan yaitu teknik dasar dan penyampaian lagu</vt:lpstr>
      <vt:lpstr>Penyampaian lagu  Keberhasilan dalam menyampaikan lagu tergantung ketepatan pemahaman maksud dan tujuan lagu tersebut. Beberapa hal yang perlu diperhatikan dalam penyampaian sebuah lagu : 1. Tinggi rendah nada 2. Tempo 3. Ekspresi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12</cp:revision>
  <dcterms:created xsi:type="dcterms:W3CDTF">2021-10-24T11:28:00Z</dcterms:created>
  <dcterms:modified xsi:type="dcterms:W3CDTF">2021-10-24T12:46:41Z</dcterms:modified>
</cp:coreProperties>
</file>