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7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2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1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5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0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5CED-56DE-4E8A-B975-D53FBF16A621}" type="datetimeFigureOut">
              <a:rPr lang="en-ID" smtClean="0"/>
              <a:t>23/05/2021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4B96938-802B-4E42-A9F9-2B199A79ACB6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1 &amp; 2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2"/>
            <a:ext cx="6589397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3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Manusia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dan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di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lingkungannya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565B3-2CC3-4402-976A-625E5B15F04D}"/>
              </a:ext>
            </a:extLst>
          </p:cNvPr>
          <p:cNvSpPr/>
          <p:nvPr/>
        </p:nvSpPr>
        <p:spPr>
          <a:xfrm>
            <a:off x="369195" y="233637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3" name="Picture 3" descr="D:\dinna data\BUPENA\BUPENA 5D\BUPENA 5D\Gambar BUPENA 5D\Jarwo 2 feb 2018\shutterstock_594731411.jpg">
            <a:extLst>
              <a:ext uri="{FF2B5EF4-FFF2-40B4-BE49-F238E27FC236}">
                <a16:creationId xmlns:a16="http://schemas.microsoft.com/office/drawing/2014/main" id="{C24D47D0-864C-4CB2-B03D-83BE08FC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83" y="1541140"/>
            <a:ext cx="5867400" cy="40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663575C-25BD-4885-904D-0B4FFA458A6C}"/>
              </a:ext>
            </a:extLst>
          </p:cNvPr>
          <p:cNvSpPr/>
          <p:nvPr/>
        </p:nvSpPr>
        <p:spPr>
          <a:xfrm>
            <a:off x="369195" y="886165"/>
            <a:ext cx="4114800" cy="360963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ditambahkan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dicampurkan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larutan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dingin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heterogen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E5355-604D-40DF-A3D3-A03F97809242}"/>
              </a:ext>
            </a:extLst>
          </p:cNvPr>
          <p:cNvSpPr txBox="1"/>
          <p:nvPr/>
        </p:nvSpPr>
        <p:spPr>
          <a:xfrm>
            <a:off x="228600" y="533400"/>
            <a:ext cx="6939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Rupa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Daerah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FAF59C-F555-4925-AB0C-DE47C8D09501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7D98BE-ADE5-40E1-803A-4839AB647540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886DC1-3E8B-43B4-BE2B-614DB510CD0C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3D2DBA-BFDE-4D65-B64E-27DBEBEF30BA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D46C86-A84E-4DE6-AF3F-1F9E793E769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66039E-4A5B-4654-8C16-583D2554135D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89724E-25FD-4D98-AA29-C859E6B28F77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AF99956B-4F9A-442A-9689-E242EA027A0C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56E4A50-48A5-4C6E-8913-2ECE94E26BFE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79420-3C44-4C6C-B983-FD72F9DCAFF0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D60F29-F85D-4AB6-8133-94C2D5D14252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7D391F-3C4B-4D6B-8BE2-BA9F5FAD9560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26FD191-817C-40E8-9DDB-84B9F17DA208}"/>
              </a:ext>
            </a:extLst>
          </p:cNvPr>
          <p:cNvSpPr/>
          <p:nvPr/>
        </p:nvSpPr>
        <p:spPr>
          <a:xfrm>
            <a:off x="685800" y="1456215"/>
            <a:ext cx="5410200" cy="4639785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itchFamily="34" charset="0"/>
                <a:cs typeface="Arial" pitchFamily="34" charset="0"/>
              </a:rPr>
              <a:t>Motif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turun-temurun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menyesuaikan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perairan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motif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motif air,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hewan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kapal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dataran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identik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motif-motif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hewan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tumbuhan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A5A8083F-797C-4519-BAFC-877FC99E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3182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inna data\BUPENA\BUPENA 5D\BUPENA 5D\Gambar BUPENA 5D\Jarwo 2 feb 2018\shutterstock_140635687.jpg">
            <a:extLst>
              <a:ext uri="{FF2B5EF4-FFF2-40B4-BE49-F238E27FC236}">
                <a16:creationId xmlns:a16="http://schemas.microsoft.com/office/drawing/2014/main" id="{D196AF33-BF78-4203-9B3B-6B73AEA2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8600"/>
            <a:ext cx="3784600" cy="23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dinna data\BUPENA\BUPENA 5D\BUPENA 5D\Gambar BUPENA 5D\Jarwo 2 feb 2018\shutterstock_560137993.jpg">
            <a:extLst>
              <a:ext uri="{FF2B5EF4-FFF2-40B4-BE49-F238E27FC236}">
                <a16:creationId xmlns:a16="http://schemas.microsoft.com/office/drawing/2014/main" id="{0E2C3F43-84A4-4047-B808-3AF4515AA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321"/>
          <a:stretch/>
        </p:blipFill>
        <p:spPr bwMode="auto">
          <a:xfrm>
            <a:off x="5050436" y="228600"/>
            <a:ext cx="3102964" cy="23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1E3A5-24D4-4FD4-86AA-A57BFCFC2A15}"/>
              </a:ext>
            </a:extLst>
          </p:cNvPr>
          <p:cNvSpPr/>
          <p:nvPr/>
        </p:nvSpPr>
        <p:spPr>
          <a:xfrm>
            <a:off x="603385" y="2645123"/>
            <a:ext cx="37400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latin typeface="Arial" pitchFamily="34" charset="0"/>
                <a:cs typeface="Arial" pitchFamily="34" charset="0"/>
              </a:rPr>
              <a:t>Karya seni lukisan kamasan dari Bali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6890A-F70A-4EDB-9CBE-78D89A60D9C3}"/>
              </a:ext>
            </a:extLst>
          </p:cNvPr>
          <p:cNvSpPr/>
          <p:nvPr/>
        </p:nvSpPr>
        <p:spPr>
          <a:xfrm>
            <a:off x="5050436" y="2673638"/>
            <a:ext cx="31353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Kerajinan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wayang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4" descr="D:\dinna data\BUPENA\BUPENA 5D\BUPENA 5D\Gambar BUPENA 5D\Jarwo 2 feb 2018\shutterstock_97140908.jpg">
            <a:extLst>
              <a:ext uri="{FF2B5EF4-FFF2-40B4-BE49-F238E27FC236}">
                <a16:creationId xmlns:a16="http://schemas.microsoft.com/office/drawing/2014/main" id="{F0033EF2-C47B-40B3-BFF7-36496BA7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" y="3505200"/>
            <a:ext cx="308133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inna data\BUPENA\BUPENA 5D\BUPENA 5D\Gambar BUPENA 5D\Jarwo 2 feb 2018\shutterstock_94210348.jpg">
            <a:extLst>
              <a:ext uri="{FF2B5EF4-FFF2-40B4-BE49-F238E27FC236}">
                <a16:creationId xmlns:a16="http://schemas.microsoft.com/office/drawing/2014/main" id="{C305F91B-DD22-4520-9F7A-50126059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6" y="3505200"/>
            <a:ext cx="3135313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A9258-4B09-4556-BCAA-955069BBA49C}"/>
              </a:ext>
            </a:extLst>
          </p:cNvPr>
          <p:cNvSpPr/>
          <p:nvPr/>
        </p:nvSpPr>
        <p:spPr>
          <a:xfrm>
            <a:off x="910432" y="5562600"/>
            <a:ext cx="30813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latin typeface="Arial" pitchFamily="34" charset="0"/>
                <a:cs typeface="Arial" pitchFamily="34" charset="0"/>
              </a:rPr>
              <a:t>Kerajinan ukiran kayu dari Jepara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88C460-1C02-4DD6-9DE4-919A7E37D9D8}"/>
              </a:ext>
            </a:extLst>
          </p:cNvPr>
          <p:cNvSpPr/>
          <p:nvPr/>
        </p:nvSpPr>
        <p:spPr>
          <a:xfrm>
            <a:off x="5050436" y="5562600"/>
            <a:ext cx="31353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latin typeface="Arial" pitchFamily="34" charset="0"/>
                <a:cs typeface="Arial" pitchFamily="34" charset="0"/>
              </a:rPr>
              <a:t>Kerajinan kain songket dari Palembang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F401E-0B3F-4E8D-B353-0440B1FF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7AEA45-18F0-45C3-B601-65DC17954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6BBA82D9-29EA-423B-95BE-47E2C857143F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45A57BB9-09A0-44B8-9207-D5B98AE6712B}"/>
              </a:ext>
            </a:extLst>
          </p:cNvPr>
          <p:cNvSpPr/>
          <p:nvPr/>
        </p:nvSpPr>
        <p:spPr>
          <a:xfrm>
            <a:off x="4018208" y="5344733"/>
            <a:ext cx="5111725" cy="669058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8A8F7D94-6E40-4716-9514-0822C57BF700}"/>
              </a:ext>
            </a:extLst>
          </p:cNvPr>
          <p:cNvSpPr/>
          <p:nvPr/>
        </p:nvSpPr>
        <p:spPr>
          <a:xfrm>
            <a:off x="1557382" y="3677683"/>
            <a:ext cx="7994652" cy="360917"/>
          </a:xfrm>
          <a:prstGeom prst="roundRect">
            <a:avLst>
              <a:gd name="adj" fmla="val 11046"/>
            </a:avLst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Ciri-ciri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lain: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67F94-7A77-41AF-8070-EC2E4D53BAD7}"/>
              </a:ext>
            </a:extLst>
          </p:cNvPr>
          <p:cNvSpPr/>
          <p:nvPr/>
        </p:nvSpPr>
        <p:spPr>
          <a:xfrm>
            <a:off x="2440946" y="76202"/>
            <a:ext cx="685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400" dirty="0">
                <a:latin typeface="Arial Rounded MT Bold" pitchFamily="34" charset="0"/>
                <a:cs typeface="Arial" pitchFamily="34" charset="0"/>
              </a:rPr>
              <a:t> 3: </a:t>
            </a:r>
            <a:endParaRPr lang="en-US" sz="2400" dirty="0">
              <a:solidFill>
                <a:srgbClr val="7030A0"/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Manusia</a:t>
            </a:r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 Benda di </a:t>
            </a:r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Lingkungannya</a:t>
            </a:r>
            <a:endParaRPr lang="en-US" sz="2400" dirty="0"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C7CDA8-7535-49C3-A4D4-FE27B59FD150}"/>
              </a:ext>
            </a:extLst>
          </p:cNvPr>
          <p:cNvGrpSpPr/>
          <p:nvPr/>
        </p:nvGrpSpPr>
        <p:grpSpPr>
          <a:xfrm>
            <a:off x="1524000" y="990601"/>
            <a:ext cx="9144000" cy="1600200"/>
            <a:chOff x="0" y="1412013"/>
            <a:chExt cx="9144000" cy="16002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47DEB8-1F46-44AD-B7D7-90218FB2097B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65BBD3-8DB6-4E35-BAC6-80AB6385654D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0849A0-C47D-469D-ABA3-6FFFC6E19055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4EABDE3-BFA9-4353-BC40-D057B65725E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134F6F-3954-4A62-90AE-6A5EC06D4FD9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0979827-A5D8-4943-A8DB-B39D217461A6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4302B63-2628-45D5-BF8E-F7704E0C00EB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DE2D2E7-A4DC-4A12-9622-AA7B526084B4}"/>
                    </a:ext>
                  </a:extLst>
                </p:cNvPr>
                <p:cNvSpPr/>
                <p:nvPr/>
              </p:nvSpPr>
              <p:spPr>
                <a:xfrm>
                  <a:off x="6391206" y="2667001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P1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570BA2-FC99-4802-8B07-022E3A0A3752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1747B7-A62B-4B67-AE43-D7C5BED4A9C0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1: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809DCF6-5A9E-4EE5-909B-B8FB79AE0A15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3A0F48-E97A-450E-8C33-0162261319DC}"/>
              </a:ext>
            </a:extLst>
          </p:cNvPr>
          <p:cNvSpPr txBox="1"/>
          <p:nvPr/>
        </p:nvSpPr>
        <p:spPr>
          <a:xfrm>
            <a:off x="1557382" y="1609869"/>
            <a:ext cx="5681618" cy="84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Bentuk-Bentuk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Cetak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CA1FC0-A7AA-489D-9FC9-8BA064E39FB4}"/>
              </a:ext>
            </a:extLst>
          </p:cNvPr>
          <p:cNvSpPr/>
          <p:nvPr/>
        </p:nvSpPr>
        <p:spPr>
          <a:xfrm>
            <a:off x="1557382" y="2572984"/>
            <a:ext cx="8266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kolom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disajikan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tulisan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65E9AD-3CFC-4CAE-86D0-41D91E6A4BEF}"/>
              </a:ext>
            </a:extLst>
          </p:cNvPr>
          <p:cNvSpPr/>
          <p:nvPr/>
        </p:nvSpPr>
        <p:spPr>
          <a:xfrm>
            <a:off x="1524000" y="4090988"/>
            <a:ext cx="8991599" cy="2462213"/>
          </a:xfrm>
          <a:prstGeom prst="rect">
            <a:avLst/>
          </a:prstGeom>
        </p:spPr>
        <p:txBody>
          <a:bodyPr wrap="square" numCol="2" spcCol="27432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nn-NO" dirty="0">
                <a:latin typeface="Arial" pitchFamily="34" charset="0"/>
                <a:cs typeface="Arial" pitchFamily="34" charset="0"/>
              </a:rPr>
              <a:t>Isi iklan biasanya disingkat.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Tujuannya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menghemat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Penyusunan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disesuaikan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tempat-tempat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otomotif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properti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lowongan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nn-NO" dirty="0">
                <a:latin typeface="Arial" pitchFamily="34" charset="0"/>
                <a:cs typeface="Arial" pitchFamily="34" charset="0"/>
              </a:rPr>
              <a:t>Iklan tidak disertakan dengan gambar.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disertakan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telepon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penjual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dihubungi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pembeli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menginginkan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lanjut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02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8F370B-A018-4037-84CB-A68D7D35D367}"/>
              </a:ext>
            </a:extLst>
          </p:cNvPr>
          <p:cNvSpPr/>
          <p:nvPr/>
        </p:nvSpPr>
        <p:spPr>
          <a:xfrm>
            <a:off x="228600" y="182879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kolom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23AFD-4B34-4079-B68E-8310D3B5CB5A}"/>
              </a:ext>
            </a:extLst>
          </p:cNvPr>
          <p:cNvGrpSpPr/>
          <p:nvPr/>
        </p:nvGrpSpPr>
        <p:grpSpPr>
          <a:xfrm>
            <a:off x="0" y="738472"/>
            <a:ext cx="3505200" cy="5381058"/>
            <a:chOff x="0" y="738471"/>
            <a:chExt cx="3276600" cy="58909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7DF1F9-B378-4613-8362-7B687980FAC6}"/>
                </a:ext>
              </a:extLst>
            </p:cNvPr>
            <p:cNvSpPr/>
            <p:nvPr/>
          </p:nvSpPr>
          <p:spPr>
            <a:xfrm>
              <a:off x="0" y="738471"/>
              <a:ext cx="3276600" cy="58909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E9D018-D74C-4199-84E0-F9948A564DA0}"/>
                </a:ext>
              </a:extLst>
            </p:cNvPr>
            <p:cNvSpPr/>
            <p:nvPr/>
          </p:nvSpPr>
          <p:spPr>
            <a:xfrm>
              <a:off x="381000" y="762000"/>
              <a:ext cx="2895600" cy="464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Jual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msn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cuci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impor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t. Rp2,5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hari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Griya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Sentosa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Hub: (021) 67812341 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Dispenser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elektrik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Second.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Mulus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Agromas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Raya.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Minat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(021) 6787812 </a:t>
              </a:r>
            </a:p>
            <a:p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Jl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TV flat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hrg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miring. Gratis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ongkir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Bandung.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nego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Bandung Dago.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Lopita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08354121582 </a:t>
              </a: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90807DF9-4111-4BEC-8782-09FBE6BBAD61}"/>
                </a:ext>
              </a:extLst>
            </p:cNvPr>
            <p:cNvSpPr/>
            <p:nvPr/>
          </p:nvSpPr>
          <p:spPr>
            <a:xfrm>
              <a:off x="381001" y="1120001"/>
              <a:ext cx="2743200" cy="381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Arial" pitchFamily="34" charset="0"/>
                  <a:cs typeface="Arial" pitchFamily="34" charset="0"/>
                </a:rPr>
                <a:t>Alat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Rumah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Tangga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CD0883-0D78-4900-B51B-B471307213CE}"/>
                </a:ext>
              </a:extLst>
            </p:cNvPr>
            <p:cNvSpPr/>
            <p:nvPr/>
          </p:nvSpPr>
          <p:spPr>
            <a:xfrm>
              <a:off x="762000" y="5638800"/>
              <a:ext cx="2057400" cy="457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baris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C5874E-E919-4F74-B452-8A53AF8025BF}"/>
              </a:ext>
            </a:extLst>
          </p:cNvPr>
          <p:cNvGrpSpPr/>
          <p:nvPr/>
        </p:nvGrpSpPr>
        <p:grpSpPr>
          <a:xfrm>
            <a:off x="3505200" y="738471"/>
            <a:ext cx="7596388" cy="5263085"/>
            <a:chOff x="3276600" y="738471"/>
            <a:chExt cx="5867400" cy="58909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26DDEC-A9D2-4526-9B01-214BA3D7998B}"/>
                </a:ext>
              </a:extLst>
            </p:cNvPr>
            <p:cNvSpPr/>
            <p:nvPr/>
          </p:nvSpPr>
          <p:spPr>
            <a:xfrm>
              <a:off x="3276600" y="738471"/>
              <a:ext cx="5867400" cy="58909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 descr="D:\dinna data\BUPENA\BUPENA 5D\BUPENA 5D\Gambar BUPENA 5D\TEMA 9\iklan mesin cuci.jpg">
              <a:extLst>
                <a:ext uri="{FF2B5EF4-FFF2-40B4-BE49-F238E27FC236}">
                  <a16:creationId xmlns:a16="http://schemas.microsoft.com/office/drawing/2014/main" id="{15AB763E-11B7-474B-86CF-3498EBE2E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200" y="950913"/>
              <a:ext cx="5537200" cy="4459287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18F83F-CFF2-4D83-87F2-71F8F589E82D}"/>
                </a:ext>
              </a:extLst>
            </p:cNvPr>
            <p:cNvSpPr/>
            <p:nvPr/>
          </p:nvSpPr>
          <p:spPr>
            <a:xfrm>
              <a:off x="5118100" y="5638800"/>
              <a:ext cx="2057400" cy="57729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kolom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0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9725E-188C-4184-8E7A-56CFFDEA9743}"/>
              </a:ext>
            </a:extLst>
          </p:cNvPr>
          <p:cNvGrpSpPr/>
          <p:nvPr/>
        </p:nvGrpSpPr>
        <p:grpSpPr>
          <a:xfrm>
            <a:off x="290202" y="609600"/>
            <a:ext cx="5862948" cy="5257800"/>
            <a:chOff x="290202" y="609600"/>
            <a:chExt cx="5862948" cy="52578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5686D0-0873-484B-84BF-CD2BDF9DECF3}"/>
                </a:ext>
              </a:extLst>
            </p:cNvPr>
            <p:cNvGrpSpPr/>
            <p:nvPr/>
          </p:nvGrpSpPr>
          <p:grpSpPr>
            <a:xfrm>
              <a:off x="290202" y="609600"/>
              <a:ext cx="5862948" cy="5257800"/>
              <a:chOff x="0" y="-2486"/>
              <a:chExt cx="9144000" cy="6479485"/>
            </a:xfrm>
          </p:grpSpPr>
          <p:pic>
            <p:nvPicPr>
              <p:cNvPr id="5" name="Picture 4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7EB0CCDB-CF4F-4047-859C-7A60EB7BD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FB2D3D7-73C7-4BC4-8660-069C5F1B91A8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42816940-CD27-4ED3-BCD2-9C2447A340F1}"/>
                </a:ext>
              </a:extLst>
            </p:cNvPr>
            <p:cNvSpPr/>
            <p:nvPr/>
          </p:nvSpPr>
          <p:spPr>
            <a:xfrm>
              <a:off x="457200" y="609600"/>
              <a:ext cx="5410200" cy="5209835"/>
            </a:xfrm>
            <a:prstGeom prst="roundRect">
              <a:avLst>
                <a:gd name="adj" fmla="val 11952"/>
              </a:avLst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2200" b="1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latin typeface="Arial" pitchFamily="34" charset="0"/>
                  <a:cs typeface="Arial" pitchFamily="34" charset="0"/>
                </a:rPr>
                <a:t>kolom</a:t>
              </a:r>
              <a:r>
                <a:rPr lang="en-US" sz="2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berisi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kata-kata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gambar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Ciri-ciri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kolom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lain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berikut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>
                  <a:latin typeface="Arial" pitchFamily="34" charset="0"/>
                  <a:cs typeface="Arial" pitchFamily="34" charset="0"/>
                </a:rPr>
                <a:t>Isi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berisi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kata-kata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gambar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fi-FI" sz="2200" dirty="0">
                  <a:latin typeface="Arial" pitchFamily="34" charset="0"/>
                  <a:cs typeface="Arial" pitchFamily="34" charset="0"/>
                </a:rPr>
                <a:t>Isi iklan disampaikan tanpa ada kata-kata yang disingkat.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Ukuran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kolom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lebih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besar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dibandingkan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baris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Biaya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pemasangan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kolom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lebih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mahal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dibandingkan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iklan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err="1">
                  <a:latin typeface="Arial" pitchFamily="34" charset="0"/>
                  <a:cs typeface="Arial" pitchFamily="34" charset="0"/>
                </a:rPr>
                <a:t>baris</a:t>
              </a:r>
              <a:r>
                <a:rPr lang="en-US" sz="2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6B071B3-AB63-4276-83BB-5AB676C97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171233"/>
            <a:ext cx="2044696" cy="43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9C34E8-04E4-4806-91B7-99E1A5417B99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C9BC51-F266-4355-A2BD-CF877AC6BD10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2520CB-2F14-4C67-81E4-F63BB7D2D258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3EABEC-9903-47AC-8EAD-83DF1401E11D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66D8EC-E7D3-4AC6-B8C2-A0805615008F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76FA1-E6D4-4F5A-A7DF-D33990462134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040AE29-895A-47EB-8220-1B2CA9611362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4CF5A28-80E5-4A8F-A0D5-9E45F03927B4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1C0C7C6-478E-4932-B3B5-6DCF82F87EED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04C517-A396-499C-B27B-A066867B656B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A0527-E162-4B04-9625-BCAADB455B32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724662D-0951-4AE2-BCF8-654B68862B4B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40AD4A-E999-47DF-BDC3-A6F5424A469D}"/>
              </a:ext>
            </a:extLst>
          </p:cNvPr>
          <p:cNvSpPr txBox="1"/>
          <p:nvPr/>
        </p:nvSpPr>
        <p:spPr>
          <a:xfrm>
            <a:off x="228600" y="533400"/>
            <a:ext cx="652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4E9DCDCC-24B9-4B9D-8174-6F3C3AF7523D}"/>
              </a:ext>
            </a:extLst>
          </p:cNvPr>
          <p:cNvSpPr/>
          <p:nvPr/>
        </p:nvSpPr>
        <p:spPr>
          <a:xfrm>
            <a:off x="1447800" y="1981200"/>
            <a:ext cx="61722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memuat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kriteria-kriteria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2C473102-E87B-4496-9E39-AE4900C7FC2B}"/>
              </a:ext>
            </a:extLst>
          </p:cNvPr>
          <p:cNvSpPr/>
          <p:nvPr/>
        </p:nvSpPr>
        <p:spPr>
          <a:xfrm>
            <a:off x="381000" y="4038600"/>
            <a:ext cx="19050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Menggugah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29C2E367-17ED-49D2-A76E-D7A237E1391B}"/>
              </a:ext>
            </a:extLst>
          </p:cNvPr>
          <p:cNvSpPr/>
          <p:nvPr/>
        </p:nvSpPr>
        <p:spPr>
          <a:xfrm>
            <a:off x="2521857" y="4083957"/>
            <a:ext cx="19050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Informatif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6A039860-A70F-4D1B-BCA6-1E4125DFDDF7}"/>
              </a:ext>
            </a:extLst>
          </p:cNvPr>
          <p:cNvSpPr/>
          <p:nvPr/>
        </p:nvSpPr>
        <p:spPr>
          <a:xfrm>
            <a:off x="6858000" y="4083957"/>
            <a:ext cx="2133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mengedepankan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bagian-bagian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4D096BA9-3DFE-406A-8327-55A1816A3E51}"/>
              </a:ext>
            </a:extLst>
          </p:cNvPr>
          <p:cNvSpPr/>
          <p:nvPr/>
        </p:nvSpPr>
        <p:spPr>
          <a:xfrm>
            <a:off x="4691742" y="4083957"/>
            <a:ext cx="19050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Menarik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47216B-5F27-4E47-955D-D7AFDDCB5B97}"/>
              </a:ext>
            </a:extLst>
          </p:cNvPr>
          <p:cNvCxnSpPr>
            <a:stCxn id="15" idx="2"/>
          </p:cNvCxnSpPr>
          <p:nvPr/>
        </p:nvCxnSpPr>
        <p:spPr>
          <a:xfrm flipH="1">
            <a:off x="1676400" y="2971800"/>
            <a:ext cx="28575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69B4E4-8BB0-4261-9EF0-D45415526BFF}"/>
              </a:ext>
            </a:extLst>
          </p:cNvPr>
          <p:cNvCxnSpPr>
            <a:stCxn id="15" idx="2"/>
          </p:cNvCxnSpPr>
          <p:nvPr/>
        </p:nvCxnSpPr>
        <p:spPr>
          <a:xfrm flipH="1">
            <a:off x="3617886" y="2971800"/>
            <a:ext cx="916014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8DBEBC-AC71-4B34-88D1-9BB982515E70}"/>
              </a:ext>
            </a:extLst>
          </p:cNvPr>
          <p:cNvCxnSpPr>
            <a:stCxn id="15" idx="2"/>
          </p:cNvCxnSpPr>
          <p:nvPr/>
        </p:nvCxnSpPr>
        <p:spPr>
          <a:xfrm>
            <a:off x="4533900" y="2971800"/>
            <a:ext cx="8001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1811CB-CEEA-4C08-B1C1-0B06691264F2}"/>
              </a:ext>
            </a:extLst>
          </p:cNvPr>
          <p:cNvCxnSpPr>
            <a:stCxn id="15" idx="2"/>
          </p:cNvCxnSpPr>
          <p:nvPr/>
        </p:nvCxnSpPr>
        <p:spPr>
          <a:xfrm>
            <a:off x="4533900" y="2971800"/>
            <a:ext cx="2815084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F83EC2-3873-43AA-842C-85926B003355}"/>
              </a:ext>
            </a:extLst>
          </p:cNvPr>
          <p:cNvSpPr/>
          <p:nvPr/>
        </p:nvSpPr>
        <p:spPr>
          <a:xfrm>
            <a:off x="228601" y="255228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beserta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unsur-unsurnya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13" name="Picture 2" descr="D:\dinna data\BUPENA\BUPENA 5D\iklan.jpg">
            <a:extLst>
              <a:ext uri="{FF2B5EF4-FFF2-40B4-BE49-F238E27FC236}">
                <a16:creationId xmlns:a16="http://schemas.microsoft.com/office/drawing/2014/main" id="{4406F6F1-1F5E-4382-83BC-855F9A2D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904535"/>
            <a:ext cx="5138738" cy="5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F8980C-0F29-4390-BD37-499A328C2556}"/>
              </a:ext>
            </a:extLst>
          </p:cNvPr>
          <p:cNvSpPr/>
          <p:nvPr/>
        </p:nvSpPr>
        <p:spPr>
          <a:xfrm>
            <a:off x="131752" y="1752600"/>
            <a:ext cx="189607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itchFamily="34" charset="0"/>
                <a:cs typeface="Arial" pitchFamily="34" charset="0"/>
              </a:rPr>
              <a:t>Headline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Judul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disajikan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tulisan</a:t>
            </a:r>
            <a:r>
              <a:rPr lang="en-US" dirty="0">
                <a:latin typeface="Arial" pitchFamily="34" charset="0"/>
                <a:cs typeface="Arial" pitchFamily="34" charset="0"/>
              </a:rPr>
              <a:t>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teks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04502-E4E3-43DB-8938-D99D86D09F41}"/>
              </a:ext>
            </a:extLst>
          </p:cNvPr>
          <p:cNvSpPr/>
          <p:nvPr/>
        </p:nvSpPr>
        <p:spPr>
          <a:xfrm>
            <a:off x="145399" y="5105400"/>
            <a:ext cx="191200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Isi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v-SE" dirty="0">
                <a:latin typeface="Arial" pitchFamily="34" charset="0"/>
                <a:cs typeface="Arial" pitchFamily="34" charset="0"/>
              </a:rPr>
              <a:t>disajikan dalam bentuk gambar produk.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57105-E168-42BE-9892-0BE3F57E6A3F}"/>
              </a:ext>
            </a:extLst>
          </p:cNvPr>
          <p:cNvSpPr/>
          <p:nvPr/>
        </p:nvSpPr>
        <p:spPr>
          <a:xfrm>
            <a:off x="7351411" y="3330476"/>
            <a:ext cx="164019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pembaca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lanjut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B445B3-76CC-4C4C-9B4C-E49A4C084DAF}"/>
              </a:ext>
            </a:extLst>
          </p:cNvPr>
          <p:cNvSpPr/>
          <p:nvPr/>
        </p:nvSpPr>
        <p:spPr>
          <a:xfrm>
            <a:off x="7351411" y="923954"/>
            <a:ext cx="164019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persuasif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Buku-Buku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UN/USBN 2018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urved Connector 11">
            <a:extLst>
              <a:ext uri="{FF2B5EF4-FFF2-40B4-BE49-F238E27FC236}">
                <a16:creationId xmlns:a16="http://schemas.microsoft.com/office/drawing/2014/main" id="{39E20856-C284-4053-B4B5-E3BA1272D5B0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1263796" y="958996"/>
            <a:ext cx="609600" cy="977609"/>
          </a:xfrm>
          <a:prstGeom prst="curvedConnector2">
            <a:avLst/>
          </a:prstGeom>
          <a:ln w="57150">
            <a:prstDash val="soli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urved Connector 13">
            <a:extLst>
              <a:ext uri="{FF2B5EF4-FFF2-40B4-BE49-F238E27FC236}">
                <a16:creationId xmlns:a16="http://schemas.microsoft.com/office/drawing/2014/main" id="{9F4AE36C-794B-457E-AD1A-4AC50C97CBC5}"/>
              </a:ext>
            </a:extLst>
          </p:cNvPr>
          <p:cNvCxnSpPr>
            <a:stCxn id="15" idx="0"/>
          </p:cNvCxnSpPr>
          <p:nvPr/>
        </p:nvCxnSpPr>
        <p:spPr>
          <a:xfrm rot="5400000" flipH="1" flipV="1">
            <a:off x="1361964" y="3800362"/>
            <a:ext cx="1044475" cy="1565602"/>
          </a:xfrm>
          <a:prstGeom prst="curvedConnector2">
            <a:avLst/>
          </a:prstGeom>
          <a:ln w="57150">
            <a:prstDash val="solid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7EC3F-15B2-4CF4-8D95-066C90C3DD23}"/>
              </a:ext>
            </a:extLst>
          </p:cNvPr>
          <p:cNvSpPr txBox="1"/>
          <p:nvPr/>
        </p:nvSpPr>
        <p:spPr>
          <a:xfrm>
            <a:off x="152401" y="579051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Mengelompokkan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Benda-Benda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Tunggal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FA0E24-D60B-43DD-961D-C56608BD55A5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0195E3E-2521-4297-87C0-3AABF90D00B4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E62D9F-0DE9-4BB4-9ECE-B32EC22440C3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300684-6419-4A40-9557-1D17B35E0253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CA91CC-56DC-4363-864A-D88576EB281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5CF6FD-69A3-417C-A333-2DF17D21435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9159F02-6D1F-494A-B758-4E3EFE92F7F0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470A375-7B57-4925-A3FC-B3C2E4922444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9BEAF5-3D44-47CE-846D-1E9EE02FAD5B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P1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1D985-A59A-4A69-B209-D07FCBC2BA18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426273-BDF9-4E62-A4FA-1E30605C1490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1: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271AAEF-96F9-4E04-983E-AEFDAD291BD5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4193C-13DD-4CC1-B39F-5E1D159316BA}"/>
              </a:ext>
            </a:extLst>
          </p:cNvPr>
          <p:cNvSpPr/>
          <p:nvPr/>
        </p:nvSpPr>
        <p:spPr>
          <a:xfrm>
            <a:off x="152400" y="1502381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95FB176-6BA9-464F-807F-27F5DB808D9D}"/>
              </a:ext>
            </a:extLst>
          </p:cNvPr>
          <p:cNvSpPr/>
          <p:nvPr/>
        </p:nvSpPr>
        <p:spPr>
          <a:xfrm>
            <a:off x="304800" y="2438400"/>
            <a:ext cx="4114800" cy="37338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AD5B72E-ED21-4AC3-9CCD-5A4337BD2B08}"/>
              </a:ext>
            </a:extLst>
          </p:cNvPr>
          <p:cNvSpPr/>
          <p:nvPr/>
        </p:nvSpPr>
        <p:spPr>
          <a:xfrm>
            <a:off x="4690050" y="2438400"/>
            <a:ext cx="4114800" cy="37338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Senyawa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7E841-3422-4EE4-A5DA-E6D55BAD02D7}"/>
              </a:ext>
            </a:extLst>
          </p:cNvPr>
          <p:cNvSpPr txBox="1"/>
          <p:nvPr/>
        </p:nvSpPr>
        <p:spPr>
          <a:xfrm>
            <a:off x="304800" y="589961"/>
            <a:ext cx="499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Kelarutannya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B8FFD-E120-4093-9F10-B39D089AFD40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328F1F-4C8C-4D44-9E32-E38CA485202C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2D89E-4EDB-4732-9D4F-6DA326ADA1CB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65C252-46D2-437A-96CC-C6E4A513049D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3EDE2F-4D2C-4298-9263-A26DDAC812CD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3FCA0F-0227-4721-A196-D4B34BC4A3F0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F973D3E-C684-4AE4-BB9B-BAA869895F9E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28B1047-C88A-46E0-B4BD-5D108457A998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D8EBA1-5303-4C54-B483-E55E2CA3F6F9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10BA6C-3F48-44EA-A3E7-32BFEE4F4BB5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8E3504-5DC7-4B60-93AC-E0DF7E2DF01F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555F59-5496-4A72-90C7-32803AD9A4E0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F53E31-3146-41CE-984E-7C6597DF128E}"/>
              </a:ext>
            </a:extLst>
          </p:cNvPr>
          <p:cNvGrpSpPr/>
          <p:nvPr/>
        </p:nvGrpSpPr>
        <p:grpSpPr>
          <a:xfrm>
            <a:off x="333260" y="1752600"/>
            <a:ext cx="5229340" cy="4343400"/>
            <a:chOff x="333260" y="1752600"/>
            <a:chExt cx="5229340" cy="4343400"/>
          </a:xfrm>
        </p:grpSpPr>
        <p:pic>
          <p:nvPicPr>
            <p:cNvPr id="16" name="Picture 15" descr="E:\ELISA\PPT ESPS\2016\ESPS edisi kurnas\PERINTILAN ESPS KURNAS\background segitiga.jpg">
              <a:extLst>
                <a:ext uri="{FF2B5EF4-FFF2-40B4-BE49-F238E27FC236}">
                  <a16:creationId xmlns:a16="http://schemas.microsoft.com/office/drawing/2014/main" id="{05AD9C5F-6765-4A37-ADCB-1A408CBD1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19320" r="47024" b="10781"/>
            <a:stretch/>
          </p:blipFill>
          <p:spPr bwMode="auto">
            <a:xfrm>
              <a:off x="333260" y="1828800"/>
              <a:ext cx="5229340" cy="407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AC1061-B2A2-46EB-A36E-4FA53E80AF18}"/>
                </a:ext>
              </a:extLst>
            </p:cNvPr>
            <p:cNvSpPr/>
            <p:nvPr/>
          </p:nvSpPr>
          <p:spPr>
            <a:xfrm>
              <a:off x="457200" y="1752600"/>
              <a:ext cx="4843230" cy="4343400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berasal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senyawa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senyawa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senyawa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Banyaknya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komposisi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unsur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senyawa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penyusun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tentu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Sifat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asli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zat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campuran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masih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tampak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18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ADA2E93C-21BA-4E52-83E3-31292F15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19" y="1760117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F763B-CA55-45F4-BDCA-1C027DF444DF}"/>
              </a:ext>
            </a:extLst>
          </p:cNvPr>
          <p:cNvSpPr/>
          <p:nvPr/>
        </p:nvSpPr>
        <p:spPr>
          <a:xfrm>
            <a:off x="304800" y="233637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3" name="Picture 2" descr="D:\dinna data\BUPENA\BUPENA 5D\BUPENA 5D\Gambar BUPENA 5D\Jarwo 2 feb 2018\shutterstock_695023978.jpg">
            <a:extLst>
              <a:ext uri="{FF2B5EF4-FFF2-40B4-BE49-F238E27FC236}">
                <a16:creationId xmlns:a16="http://schemas.microsoft.com/office/drawing/2014/main" id="{7CABDA7E-BB8F-4F6F-AE46-7EA0DAFF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58" y="1563447"/>
            <a:ext cx="5614049" cy="38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8CF66D0-BC7C-4B98-96F8-D5A5816502AC}"/>
              </a:ext>
            </a:extLst>
          </p:cNvPr>
          <p:cNvSpPr/>
          <p:nvPr/>
        </p:nvSpPr>
        <p:spPr>
          <a:xfrm>
            <a:off x="275230" y="914400"/>
            <a:ext cx="3458569" cy="51816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hangat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dicampur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rata.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semula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cokelat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Hal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hangat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butiran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hilang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air. Hal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</TotalTime>
  <Words>708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Bahnschrift Condensed</vt:lpstr>
      <vt:lpstr>Bernard MT Condensed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2021-05-23T15:27:57Z</dcterms:created>
  <dcterms:modified xsi:type="dcterms:W3CDTF">2021-05-23T15:56:42Z</dcterms:modified>
</cp:coreProperties>
</file>