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C23BBB3-1F84-4C29-95EF-BEEBCEBD20C7}" type="datetimeFigureOut">
              <a:rPr lang="id-ID" smtClean="0"/>
              <a:t>06/10/2021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B139D8-7D6B-4E76-A2F2-37D890DFFF8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SBdP Tema 5 Subtema 1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KD 3.2 &amp; 4.2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73516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977209" cy="3877815"/>
          </a:xfrm>
        </p:spPr>
        <p:txBody>
          <a:bodyPr>
            <a:normAutofit/>
          </a:bodyPr>
          <a:lstStyle/>
          <a:p>
            <a:pPr algn="just"/>
            <a:r>
              <a:rPr lang="id-ID" sz="2800" dirty="0" smtClean="0"/>
              <a:t>Ayo, kita ingat kembali pengertian tangga nada!</a:t>
            </a:r>
          </a:p>
          <a:p>
            <a:pPr algn="just"/>
            <a:r>
              <a:rPr lang="id-ID" sz="2800" dirty="0" smtClean="0"/>
              <a:t>Tangga nada adalah susunan nada yang memiliki tinggi rendah yang teratur.</a:t>
            </a:r>
          </a:p>
          <a:p>
            <a:pPr algn="just"/>
            <a:r>
              <a:rPr lang="id-ID" sz="2800" dirty="0" smtClean="0"/>
              <a:t>Tangga nada mayor adalah tangga nada yang memiliki susunan nada berjarak</a:t>
            </a:r>
          </a:p>
          <a:p>
            <a:pPr marL="354013" indent="0" algn="just">
              <a:buNone/>
            </a:pPr>
            <a:r>
              <a:rPr lang="id-ID" sz="2800" dirty="0" smtClean="0"/>
              <a:t> 1 – 1- ½ - 1 – 1 – 1- ½ </a:t>
            </a:r>
            <a:endParaRPr lang="id-ID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400" dirty="0" smtClean="0"/>
              <a:t>Lagu Bertangga Nada Mayor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67787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564904"/>
            <a:ext cx="7745505" cy="396044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d-ID" sz="2600" dirty="0"/>
              <a:t>Lagu bersifat optimis dan penuh keyakinan, </a:t>
            </a:r>
            <a:endParaRPr lang="id-ID" sz="26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d-ID" sz="2600" dirty="0" smtClean="0"/>
              <a:t>Dinyanyikan dengan </a:t>
            </a:r>
            <a:r>
              <a:rPr lang="id-ID" sz="2600" dirty="0"/>
              <a:t>riang, gembira, ceria, menyenangkan, dan penuh semangat, </a:t>
            </a:r>
            <a:endParaRPr lang="id-ID" sz="2600" dirty="0"/>
          </a:p>
          <a:p>
            <a:pPr marL="457200" indent="-457200" algn="just">
              <a:buFont typeface="+mj-lt"/>
              <a:buAutoNum type="arabicPeriod"/>
            </a:pPr>
            <a:r>
              <a:rPr lang="id-ID" sz="2600" dirty="0" smtClean="0"/>
              <a:t>Diawali </a:t>
            </a:r>
            <a:r>
              <a:rPr lang="id-ID" sz="2600" dirty="0"/>
              <a:t>dan diakhiri nada do, terdapat juga lagu yang diawali dengan nada sol atau mi </a:t>
            </a:r>
            <a:endParaRPr lang="id-ID" sz="26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d-ID" sz="2600" dirty="0" smtClean="0"/>
              <a:t>Jarak </a:t>
            </a:r>
            <a:r>
              <a:rPr lang="id-ID" sz="2600" dirty="0"/>
              <a:t>atau interval nadanya 1 – 1– ½ – 1 – 1 – 1- ½. </a:t>
            </a:r>
            <a:endParaRPr lang="id-ID" sz="2600" dirty="0"/>
          </a:p>
          <a:p>
            <a:pPr marL="0" indent="0" algn="just">
              <a:buNone/>
            </a:pPr>
            <a:r>
              <a:rPr lang="id-ID" sz="2600" dirty="0"/>
              <a:t/>
            </a:r>
            <a:br>
              <a:rPr lang="id-ID" sz="2600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862582"/>
            <a:ext cx="7756263" cy="1054250"/>
          </a:xfrm>
        </p:spPr>
        <p:txBody>
          <a:bodyPr/>
          <a:lstStyle/>
          <a:p>
            <a:pPr algn="l"/>
            <a:r>
              <a:rPr lang="id-ID" sz="2800" dirty="0" smtClean="0"/>
              <a:t>Ciri-ciri lagu bertangga nada mayor antara lain sebagai berikut</a:t>
            </a:r>
            <a:r>
              <a:rPr lang="id-ID" sz="2400" dirty="0" smtClean="0"/>
              <a:t>: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173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84784"/>
            <a:ext cx="5184575" cy="537321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pPr algn="just"/>
            <a:r>
              <a:rPr lang="id-ID" sz="2400" dirty="0" smtClean="0"/>
              <a:t>Ayo nyanyikan lagu bertangga nada mayor berikut ini!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2214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44210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dirty="0" smtClean="0"/>
              <a:t>Ciri-ciri lagu bertangga nada minor antara lain sebagai berikut: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dirty="0"/>
              <a:t>Lagu bersifat sendu, sedih, dan khidmat, </a:t>
            </a:r>
            <a:endParaRPr lang="id-ID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id-ID" dirty="0" smtClean="0"/>
              <a:t>Jarak </a:t>
            </a:r>
            <a:r>
              <a:rPr lang="id-ID" dirty="0"/>
              <a:t>atau interval nadanya 1 –½– 1 – 1 – 1 –½– 1 – 1, </a:t>
            </a:r>
            <a:endParaRPr lang="id-ID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s-ES" dirty="0" err="1" smtClean="0"/>
              <a:t>Urutan</a:t>
            </a:r>
            <a:r>
              <a:rPr lang="es-ES" dirty="0" smtClean="0"/>
              <a:t> </a:t>
            </a:r>
            <a:r>
              <a:rPr lang="es-ES" dirty="0" err="1"/>
              <a:t>nadanya</a:t>
            </a:r>
            <a:r>
              <a:rPr lang="es-ES" dirty="0"/>
              <a:t> </a:t>
            </a:r>
            <a:r>
              <a:rPr lang="es-ES" dirty="0" err="1"/>
              <a:t>dimulai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nada A (la) dan </a:t>
            </a:r>
            <a:r>
              <a:rPr lang="es-ES" dirty="0" err="1"/>
              <a:t>diakhiri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nada A’ </a:t>
            </a:r>
            <a:r>
              <a:rPr lang="es-ES" dirty="0" err="1"/>
              <a:t>atau</a:t>
            </a:r>
            <a:r>
              <a:rPr lang="es-ES" dirty="0"/>
              <a:t> E (mi). 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dirty="0" smtClean="0"/>
              <a:t>Lagu Bertangga Nada Minor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7721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054250"/>
          </a:xfrm>
        </p:spPr>
        <p:txBody>
          <a:bodyPr/>
          <a:lstStyle/>
          <a:p>
            <a:r>
              <a:rPr lang="id-ID" sz="3200" dirty="0" smtClean="0"/>
              <a:t>Ayo nyanyikan lagu berikut!</a:t>
            </a:r>
            <a:endParaRPr lang="id-ID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1340768"/>
            <a:ext cx="6408712" cy="5517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988840"/>
            <a:ext cx="7833193" cy="4536505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Lagu dapat dinyanyikan dengan iringan alat musik ritmis atau melodis.</a:t>
            </a:r>
          </a:p>
          <a:p>
            <a:pPr algn="just"/>
            <a:r>
              <a:rPr lang="id-ID" b="1" dirty="0" smtClean="0"/>
              <a:t>Alat musik ritmis tidak memiliki nada.</a:t>
            </a:r>
          </a:p>
          <a:p>
            <a:pPr marL="354013" indent="0" algn="just">
              <a:buNone/>
            </a:pPr>
            <a:r>
              <a:rPr lang="id-ID" dirty="0" smtClean="0"/>
              <a:t>Alat musik ritmis dapat dimainkan dengan memperhatikan ketukan lagu.</a:t>
            </a:r>
          </a:p>
          <a:p>
            <a:pPr marL="354013" indent="0" algn="just">
              <a:buNone/>
            </a:pPr>
            <a:r>
              <a:rPr lang="id-ID" b="1" dirty="0" smtClean="0"/>
              <a:t>Contoh alat musik ritmis</a:t>
            </a:r>
            <a:r>
              <a:rPr lang="id-ID" dirty="0" smtClean="0"/>
              <a:t> : Gendang, triangle, marakas dan tamborin.</a:t>
            </a:r>
          </a:p>
          <a:p>
            <a:pPr algn="just"/>
            <a:r>
              <a:rPr lang="id-ID" dirty="0"/>
              <a:t>Alat musik melodis dapat melantunkan melodi sebuah lagu.</a:t>
            </a:r>
          </a:p>
          <a:p>
            <a:pPr marL="354013" indent="0" algn="just">
              <a:buNone/>
            </a:pPr>
            <a:r>
              <a:rPr lang="id-ID" dirty="0"/>
              <a:t>Contoh : Seruling, pianika, gitar, biola dan piano</a:t>
            </a:r>
          </a:p>
          <a:p>
            <a:pPr marL="354013" indent="0" algn="just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dirty="0" smtClean="0"/>
              <a:t>Menyanyikan Lagu Bertangga Nada Mayor dan Minor dengan Iringan Alat Musik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130453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119</TotalTime>
  <Words>183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SBdP Tema 5 Subtema 1</vt:lpstr>
      <vt:lpstr>Lagu Bertangga Nada Mayor</vt:lpstr>
      <vt:lpstr>Ciri-ciri lagu bertangga nada mayor antara lain sebagai berikut:</vt:lpstr>
      <vt:lpstr>Ayo nyanyikan lagu bertangga nada mayor berikut ini!</vt:lpstr>
      <vt:lpstr>Lagu Bertangga Nada Minor</vt:lpstr>
      <vt:lpstr>Ayo nyanyikan lagu berikut!</vt:lpstr>
      <vt:lpstr>Menyanyikan Lagu Bertangga Nada Mayor dan Minor dengan Iringan Alat Musik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5 Subtema 1</dc:title>
  <dc:creator>acer</dc:creator>
  <cp:lastModifiedBy>acer</cp:lastModifiedBy>
  <cp:revision>9</cp:revision>
  <dcterms:created xsi:type="dcterms:W3CDTF">2021-10-06T11:36:16Z</dcterms:created>
  <dcterms:modified xsi:type="dcterms:W3CDTF">2021-10-06T13:36:10Z</dcterms:modified>
</cp:coreProperties>
</file>