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65" r:id="rId3"/>
    <p:sldId id="290" r:id="rId4"/>
    <p:sldId id="295" r:id="rId5"/>
    <p:sldId id="297" r:id="rId6"/>
    <p:sldId id="300" r:id="rId7"/>
    <p:sldId id="301" r:id="rId8"/>
    <p:sldId id="302" r:id="rId9"/>
    <p:sldId id="303" r:id="rId10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E76"/>
    <a:srgbClr val="B27A16"/>
    <a:srgbClr val="F1CFEC"/>
    <a:srgbClr val="AE3CBA"/>
    <a:srgbClr val="009900"/>
    <a:srgbClr val="CEB3DF"/>
    <a:srgbClr val="2A583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4660"/>
  </p:normalViewPr>
  <p:slideViewPr>
    <p:cSldViewPr>
      <p:cViewPr varScale="1">
        <p:scale>
          <a:sx n="90" d="100"/>
          <a:sy n="90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583" y="1352550"/>
            <a:ext cx="43490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247"/>
            <a:ext cx="3105343" cy="3807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132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Makanan</a:t>
              </a:r>
              <a:r>
                <a:rPr lang="en-US" altLang="en-US" sz="4000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457" y="742950"/>
            <a:ext cx="7311143" cy="1600200"/>
            <a:chOff x="156457" y="863814"/>
            <a:chExt cx="7311143" cy="1600200"/>
          </a:xfrm>
        </p:grpSpPr>
        <p:pic>
          <p:nvPicPr>
            <p:cNvPr id="7" name="Picture 2" descr="E:\ELISA\ERLANGGA LISA\2017\TEMPLATE PPT\SD Buping Tematik Terpadu K13N\papan canv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6" b="32270"/>
            <a:stretch/>
          </p:blipFill>
          <p:spPr bwMode="auto">
            <a:xfrm>
              <a:off x="156457" y="863814"/>
              <a:ext cx="7311143" cy="16002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77821" y="1186755"/>
              <a:ext cx="703737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>
                  <a:latin typeface="Myriad Pro" panose="020B0503030403020204" pitchFamily="34" charset="0"/>
                </a:rPr>
                <a:t>Interaksi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sosial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dirty="0" err="1">
                  <a:latin typeface="Myriad Pro" panose="020B0503030403020204" pitchFamily="34" charset="0"/>
                </a:rPr>
                <a:t>adalah</a:t>
              </a:r>
              <a:r>
                <a:rPr lang="en-US" sz="2400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hubungan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sosial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yang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terjalin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antarindividu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individu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dan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kelompok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atau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antarkelompok</a:t>
              </a:r>
              <a:r>
                <a:rPr lang="en-US" sz="2400" b="1" dirty="0">
                  <a:solidFill>
                    <a:schemeClr val="accent6">
                      <a:lumMod val="50000"/>
                    </a:schemeClr>
                  </a:solidFill>
                  <a:latin typeface="Myriad Pro" panose="020B0503030403020204" pitchFamily="34" charset="0"/>
                </a:rPr>
                <a:t>.</a:t>
              </a:r>
              <a:endParaRPr lang="en-US" sz="24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6456" y="2495550"/>
            <a:ext cx="7311143" cy="21698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>
                <a:solidFill>
                  <a:srgbClr val="FF0066"/>
                </a:solidFill>
                <a:latin typeface="Myriad Pro" pitchFamily="34" charset="0"/>
              </a:rPr>
              <a:t>Syarat</a:t>
            </a:r>
            <a:r>
              <a:rPr lang="en-US" sz="2000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Myriad Pro" pitchFamily="34" charset="0"/>
              </a:rPr>
              <a:t>terjadinya</a:t>
            </a:r>
            <a:r>
              <a:rPr lang="en-US" sz="2000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Myriad Pro" pitchFamily="34" charset="0"/>
              </a:rPr>
              <a:t>interaksi</a:t>
            </a:r>
            <a:r>
              <a:rPr lang="en-US" sz="2000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Myriad Pro" pitchFamily="34" charset="0"/>
              </a:rPr>
              <a:t>sosial</a:t>
            </a:r>
            <a:r>
              <a:rPr lang="en-US" sz="2000" b="1" dirty="0">
                <a:solidFill>
                  <a:srgbClr val="FF0066"/>
                </a:solidFill>
                <a:latin typeface="Myriad Pro" pitchFamily="34" charset="0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d-ID" sz="2000" dirty="0">
                <a:latin typeface="Myriad Pro" pitchFamily="34" charset="0"/>
              </a:rPr>
              <a:t>a</a:t>
            </a:r>
            <a:r>
              <a:rPr lang="en-US" sz="2000" dirty="0" err="1">
                <a:latin typeface="Myriad Pro" pitchFamily="34" charset="0"/>
              </a:rPr>
              <a:t>danya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komunikasi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dua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arah</a:t>
            </a:r>
            <a:r>
              <a:rPr lang="id-ID" sz="2000" dirty="0">
                <a:latin typeface="Myriad Pro" pitchFamily="34" charset="0"/>
              </a:rPr>
              <a:t>;</a:t>
            </a:r>
            <a:endParaRPr lang="en-US" sz="2000" dirty="0">
              <a:latin typeface="Myriad Pro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d-ID" sz="2000" dirty="0">
                <a:latin typeface="Myriad Pro" pitchFamily="34" charset="0"/>
              </a:rPr>
              <a:t>a</a:t>
            </a:r>
            <a:r>
              <a:rPr lang="en-US" sz="2000" dirty="0" err="1">
                <a:latin typeface="Myriad Pro" pitchFamily="34" charset="0"/>
              </a:rPr>
              <a:t>danya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hubungan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antara</a:t>
            </a:r>
            <a:r>
              <a:rPr lang="en-US" sz="2000" dirty="0">
                <a:latin typeface="Myriad Pro" pitchFamily="34" charset="0"/>
              </a:rPr>
              <a:t> orang-orang yang </a:t>
            </a:r>
            <a:r>
              <a:rPr lang="en-US" sz="2000" dirty="0" err="1">
                <a:latin typeface="Myriad Pro" pitchFamily="34" charset="0"/>
              </a:rPr>
              <a:t>melakukan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interaksi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sosial</a:t>
            </a:r>
            <a:r>
              <a:rPr lang="id-ID" sz="2000" dirty="0">
                <a:latin typeface="Myriad Pro" pitchFamily="34" charset="0"/>
              </a:rPr>
              <a:t>; dan</a:t>
            </a:r>
            <a:endParaRPr lang="en-US" sz="2000" dirty="0">
              <a:latin typeface="Myriad Pro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id-ID" sz="2000" dirty="0">
                <a:latin typeface="Myriad Pro" pitchFamily="34" charset="0"/>
              </a:rPr>
              <a:t>a</a:t>
            </a:r>
            <a:r>
              <a:rPr lang="en-US" sz="2000" dirty="0" err="1">
                <a:latin typeface="Myriad Pro" pitchFamily="34" charset="0"/>
              </a:rPr>
              <a:t>danya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kebutuhan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atau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tujuan</a:t>
            </a:r>
            <a:r>
              <a:rPr lang="en-US" sz="2000" dirty="0">
                <a:latin typeface="Myriad Pro" pitchFamily="34" charset="0"/>
              </a:rPr>
              <a:t> yang </a:t>
            </a:r>
            <a:r>
              <a:rPr lang="en-US" sz="2000" dirty="0" err="1">
                <a:latin typeface="Myriad Pro" pitchFamily="34" charset="0"/>
              </a:rPr>
              <a:t>ingin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dipenuhi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melalui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interaksi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sosial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737198E-0E1D-429F-88DF-F5F3C44DF127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AF3EB0F8-B2F3-49E2-9082-2BFA961BC5FA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4DFD6F-3BA1-4D91-A818-25A1F6C17870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0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09550"/>
            <a:ext cx="4263784" cy="1066801"/>
            <a:chOff x="5377771" y="1976561"/>
            <a:chExt cx="2107427" cy="10668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1"/>
              <a:ext cx="2063525" cy="1066801"/>
            </a:xfrm>
            <a:prstGeom prst="rect">
              <a:avLst/>
            </a:prstGeom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Manusia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dan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Lingkungan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Alam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24" y="1428750"/>
            <a:ext cx="4242351" cy="29820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16027" y="209550"/>
            <a:ext cx="4263784" cy="1066801"/>
            <a:chOff x="5377771" y="1976561"/>
            <a:chExt cx="2107427" cy="1066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1673" y="1976561"/>
              <a:ext cx="2063525" cy="1066801"/>
            </a:xfrm>
            <a:prstGeom prst="rect">
              <a:avLst/>
            </a:prstGeom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377771" y="2057704"/>
              <a:ext cx="20188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b="1" dirty="0" err="1">
                  <a:latin typeface="Myriad Pro" panose="020B0503030403020204" pitchFamily="34" charset="0"/>
                </a:rPr>
                <a:t>Interaksi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Manusia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dan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Lingkungan</a:t>
              </a:r>
              <a:r>
                <a:rPr lang="en-US" sz="2400" b="1" dirty="0">
                  <a:latin typeface="Myriad Pro" panose="020B0503030403020204" pitchFamily="34" charset="0"/>
                </a:rPr>
                <a:t> </a:t>
              </a:r>
              <a:r>
                <a:rPr lang="en-US" sz="2400" b="1" dirty="0" err="1">
                  <a:latin typeface="Myriad Pro" panose="020B0503030403020204" pitchFamily="34" charset="0"/>
                </a:rPr>
                <a:t>Sosial</a:t>
              </a:r>
              <a:endParaRPr lang="en-US" sz="2400" b="1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27" y="1428750"/>
            <a:ext cx="4275602" cy="29820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52600" y="4458513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04850" y="4458513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4273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42950"/>
            <a:ext cx="601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charset="0"/>
              <a:buChar char="•"/>
            </a:pPr>
            <a:r>
              <a:rPr lang="en-US" sz="2400" dirty="0" err="1">
                <a:latin typeface="Myriad Pro" panose="020B0503030403020204" pitchFamily="34" charset="0"/>
              </a:rPr>
              <a:t>Aktivitas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dalam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Interaksi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Masyarakat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dalam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Upaya</a:t>
            </a:r>
            <a:r>
              <a:rPr lang="en-US" sz="2400" dirty="0">
                <a:latin typeface="Myriad Pro" panose="020B0503030403020204" pitchFamily="34" charset="0"/>
              </a:rPr>
              <a:t> Pembangunan </a:t>
            </a:r>
            <a:r>
              <a:rPr lang="en-US" sz="2400" dirty="0" err="1">
                <a:latin typeface="Myriad Pro" panose="020B0503030403020204" pitchFamily="34" charset="0"/>
              </a:rPr>
              <a:t>Sosial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US" sz="2400" dirty="0" err="1">
                <a:latin typeface="Myriad Pro" panose="020B0503030403020204" pitchFamily="34" charset="0"/>
              </a:rPr>
              <a:t>Budaya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9183" y="1689084"/>
            <a:ext cx="3544245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2200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2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200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2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200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2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200" dirty="0" err="1">
                <a:latin typeface="Myriad Pro" pitchFamily="34" charset="0"/>
                <a:cs typeface="Myriad Arabic" pitchFamily="50" charset="-78"/>
              </a:rPr>
              <a:t>ekonomi</a:t>
            </a:r>
            <a:endParaRPr lang="en-US" sz="22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256" y="1647102"/>
            <a:ext cx="4495800" cy="2982048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33803" y="2616934"/>
            <a:ext cx="3616036" cy="15542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 err="1">
                <a:latin typeface="Myriad Pro" pitchFamily="34" charset="0"/>
              </a:rPr>
              <a:t>Pedagang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menjual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dagangan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kepada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pembeli</a:t>
            </a:r>
            <a:r>
              <a:rPr lang="en-US" sz="1900" dirty="0">
                <a:latin typeface="Myriad Pro" pitchFamily="34" charset="0"/>
              </a:rPr>
              <a:t>. </a:t>
            </a:r>
            <a:r>
              <a:rPr lang="en-US" sz="1900" dirty="0" err="1">
                <a:latin typeface="Myriad Pro" pitchFamily="34" charset="0"/>
              </a:rPr>
              <a:t>Pedagang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memperoleh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uang</a:t>
            </a:r>
            <a:r>
              <a:rPr lang="en-US" sz="1900" dirty="0">
                <a:latin typeface="Myriad Pro" pitchFamily="34" charset="0"/>
              </a:rPr>
              <a:t>. </a:t>
            </a:r>
            <a:r>
              <a:rPr lang="en-US" sz="1900" dirty="0" err="1">
                <a:latin typeface="Myriad Pro" pitchFamily="34" charset="0"/>
              </a:rPr>
              <a:t>Uang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tersebut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dapat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digunakan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untuk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memperoleh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kebutuhan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barang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dan</a:t>
            </a:r>
            <a:r>
              <a:rPr lang="en-US" sz="1900" dirty="0">
                <a:latin typeface="Myriad Pro" pitchFamily="34" charset="0"/>
              </a:rPr>
              <a:t> </a:t>
            </a:r>
            <a:r>
              <a:rPr lang="en-US" sz="1900" dirty="0" err="1">
                <a:latin typeface="Myriad Pro" pitchFamily="34" charset="0"/>
              </a:rPr>
              <a:t>jasa</a:t>
            </a:r>
            <a:r>
              <a:rPr lang="en-US" sz="1900" dirty="0">
                <a:latin typeface="Myriad Pro" pitchFamily="34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-720576" y="3436234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060AFC-5F52-4E4F-8950-C503E6EE9E44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E97C3A05-FEB6-44D2-8DC5-2887035CC8CC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C3FA84-E03F-418F-8309-B19FECA16754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1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9131" y="1240780"/>
            <a:ext cx="389866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sosial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68" y="742950"/>
            <a:ext cx="4839032" cy="3424683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05400" y="2165687"/>
            <a:ext cx="3428999" cy="120032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</a:rPr>
              <a:t>Aktivitas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sosial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bertujuan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untuk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meningkatkan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kesejahteraan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hidup</a:t>
            </a:r>
            <a:r>
              <a:rPr lang="en-US" sz="2400" dirty="0">
                <a:latin typeface="Myriad Pro" pitchFamily="34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7877" y="4181514"/>
            <a:ext cx="20393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00" dirty="0" err="1">
                <a:latin typeface="Myriad Pro" panose="020B0503030403020204" pitchFamily="34" charset="0"/>
              </a:rPr>
              <a:t>Sumber</a:t>
            </a:r>
            <a:r>
              <a:rPr lang="en-US" sz="900" dirty="0">
                <a:latin typeface="Myriad Pro" panose="020B0503030403020204" pitchFamily="34" charset="0"/>
              </a:rPr>
              <a:t>: </a:t>
            </a:r>
            <a:r>
              <a:rPr lang="en-US" sz="9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4658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9131" y="971550"/>
            <a:ext cx="3898669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24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400" dirty="0" err="1">
                <a:latin typeface="Myriad Pro" pitchFamily="34" charset="0"/>
                <a:cs typeface="Myriad Arabic" pitchFamily="50" charset="-78"/>
              </a:rPr>
              <a:t>budaya</a:t>
            </a:r>
            <a:endParaRPr lang="en-US" sz="24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61" y="905571"/>
            <a:ext cx="4933177" cy="3285496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84371" y="1962150"/>
            <a:ext cx="3883429" cy="21236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Myriad Pro" pitchFamily="34" charset="0"/>
              </a:rPr>
              <a:t>Pertunjukkan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budaya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merupakan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aktivitas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pembangunan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sosial-budaya</a:t>
            </a:r>
            <a:r>
              <a:rPr lang="en-US" sz="2200" dirty="0">
                <a:latin typeface="Myriad Pro" pitchFamily="34" charset="0"/>
              </a:rPr>
              <a:t>.</a:t>
            </a:r>
          </a:p>
          <a:p>
            <a:r>
              <a:rPr lang="en-US" sz="2200" dirty="0" err="1">
                <a:latin typeface="Myriad Pro" pitchFamily="34" charset="0"/>
              </a:rPr>
              <a:t>Tujuan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aktivitas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budaya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untuk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melestarikan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budaya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dan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menyejahterakan</a:t>
            </a:r>
            <a:r>
              <a:rPr lang="en-US" sz="2200" dirty="0">
                <a:latin typeface="Myriad Pro" pitchFamily="34" charset="0"/>
              </a:rPr>
              <a:t> </a:t>
            </a:r>
            <a:r>
              <a:rPr lang="en-US" sz="2200" dirty="0" err="1">
                <a:latin typeface="Myriad Pro" pitchFamily="34" charset="0"/>
              </a:rPr>
              <a:t>seniman</a:t>
            </a:r>
            <a:r>
              <a:rPr lang="en-US" sz="2200" dirty="0">
                <a:latin typeface="Myriad Pro" pitchFamily="34" charset="0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961" y="4237929"/>
            <a:ext cx="139288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3232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5" name="Picture 4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473" y="1422400"/>
            <a:ext cx="230952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819150"/>
            <a:ext cx="730343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Indonesia: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1" y="1809750"/>
            <a:ext cx="6184694" cy="2462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terjaga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kelestariannya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cinta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Mengenalkan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71F0EC7-715D-4923-BC96-346ABD5B4C57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2A0FD2B2-C95C-4D9C-B134-F93186F4ED84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9837BE-75EC-4463-A374-3A00A05935AA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6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209550"/>
            <a:ext cx="44196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3001" y="3708882"/>
            <a:ext cx="2438400" cy="601172"/>
            <a:chOff x="3276600" y="903778"/>
            <a:chExt cx="2438400" cy="60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24384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76600" y="982345"/>
              <a:ext cx="2438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400" b="1" dirty="0">
                  <a:solidFill>
                    <a:srgbClr val="000E76"/>
                  </a:solidFill>
                  <a:latin typeface="Myriad Pro" pitchFamily="34" charset="0"/>
                </a:rPr>
                <a:t>Subak di Bali</a:t>
              </a:r>
              <a:endParaRPr lang="en-US" sz="24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3712383"/>
            <a:ext cx="3657600" cy="601172"/>
            <a:chOff x="2057401" y="903778"/>
            <a:chExt cx="3657600" cy="6011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1" y="903778"/>
              <a:ext cx="3657599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57401" y="982345"/>
              <a:ext cx="3657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2400" b="1" dirty="0">
                  <a:solidFill>
                    <a:srgbClr val="000E76"/>
                  </a:solidFill>
                  <a:latin typeface="Myriad Pro" pitchFamily="34" charset="0"/>
                </a:rPr>
                <a:t>Tradisi Lompat Fahombo</a:t>
              </a:r>
              <a:endParaRPr lang="en-US" sz="24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778" y="733360"/>
            <a:ext cx="4138846" cy="275923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177" y="737863"/>
            <a:ext cx="4138846" cy="275923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rot="16200000">
            <a:off x="-881163" y="2262566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7893860" y="2262566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27935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256</Words>
  <Application>Microsoft Office PowerPoint</Application>
  <PresentationFormat>On-screen Show (16:9)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Berlin Sans FB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279</cp:revision>
  <cp:lastPrinted>2017-01-26T08:40:59Z</cp:lastPrinted>
  <dcterms:created xsi:type="dcterms:W3CDTF">2016-06-25T05:09:46Z</dcterms:created>
  <dcterms:modified xsi:type="dcterms:W3CDTF">2020-10-27T01:19:23Z</dcterms:modified>
</cp:coreProperties>
</file>