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65" r:id="rId2"/>
    <p:sldId id="266" r:id="rId3"/>
    <p:sldId id="256" r:id="rId4"/>
    <p:sldId id="269" r:id="rId5"/>
    <p:sldId id="271" r:id="rId6"/>
    <p:sldId id="272" r:id="rId7"/>
    <p:sldId id="283" r:id="rId8"/>
    <p:sldId id="284" r:id="rId9"/>
    <p:sldId id="285" r:id="rId10"/>
    <p:sldId id="25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E33D74-6E7F-4ACB-997B-9334FD79913B}" type="datetimeFigureOut">
              <a:rPr lang="en-ID" smtClean="0"/>
              <a:t>17/08/2021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231167-A717-4800-B3AA-7F35F5F1A443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51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3D74-6E7F-4ACB-997B-9334FD79913B}" type="datetimeFigureOut">
              <a:rPr lang="en-ID" smtClean="0"/>
              <a:t>17/08/2021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1167-A717-4800-B3AA-7F35F5F1A44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62265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3D74-6E7F-4ACB-997B-9334FD79913B}" type="datetimeFigureOut">
              <a:rPr lang="en-ID" smtClean="0"/>
              <a:t>17/08/2021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1167-A717-4800-B3AA-7F35F5F1A44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93541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67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3D74-6E7F-4ACB-997B-9334FD79913B}" type="datetimeFigureOut">
              <a:rPr lang="en-ID" smtClean="0"/>
              <a:t>17/08/2021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1167-A717-4800-B3AA-7F35F5F1A44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8502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3D74-6E7F-4ACB-997B-9334FD79913B}" type="datetimeFigureOut">
              <a:rPr lang="en-ID" smtClean="0"/>
              <a:t>17/08/2021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1167-A717-4800-B3AA-7F35F5F1A443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750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3D74-6E7F-4ACB-997B-9334FD79913B}" type="datetimeFigureOut">
              <a:rPr lang="en-ID" smtClean="0"/>
              <a:t>17/08/2021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1167-A717-4800-B3AA-7F35F5F1A44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87841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3D74-6E7F-4ACB-997B-9334FD79913B}" type="datetimeFigureOut">
              <a:rPr lang="en-ID" smtClean="0"/>
              <a:t>17/08/2021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1167-A717-4800-B3AA-7F35F5F1A44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3063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3D74-6E7F-4ACB-997B-9334FD79913B}" type="datetimeFigureOut">
              <a:rPr lang="en-ID" smtClean="0"/>
              <a:t>17/08/2021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1167-A717-4800-B3AA-7F35F5F1A44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793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3D74-6E7F-4ACB-997B-9334FD79913B}" type="datetimeFigureOut">
              <a:rPr lang="en-ID" smtClean="0"/>
              <a:t>17/08/2021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1167-A717-4800-B3AA-7F35F5F1A44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3657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3D74-6E7F-4ACB-997B-9334FD79913B}" type="datetimeFigureOut">
              <a:rPr lang="en-ID" smtClean="0"/>
              <a:t>17/08/2021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1167-A717-4800-B3AA-7F35F5F1A44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77762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3D74-6E7F-4ACB-997B-9334FD79913B}" type="datetimeFigureOut">
              <a:rPr lang="en-ID" smtClean="0"/>
              <a:t>17/08/2021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1167-A717-4800-B3AA-7F35F5F1A44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3838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0E33D74-6E7F-4ACB-997B-9334FD79913B}" type="datetimeFigureOut">
              <a:rPr lang="en-ID" smtClean="0"/>
              <a:t>17/08/2021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A231167-A717-4800-B3AA-7F35F5F1A44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746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7" Type="http://schemas.openxmlformats.org/officeDocument/2006/relationships/image" Target="../media/image5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Relationship Id="rId4" Type="http://schemas.openxmlformats.org/officeDocument/2006/relationships/image" Target="../media/image5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15.png"/><Relationship Id="rId18" Type="http://schemas.openxmlformats.org/officeDocument/2006/relationships/image" Target="../media/image73.png"/><Relationship Id="rId3" Type="http://schemas.openxmlformats.org/officeDocument/2006/relationships/image" Target="../media/image60.png"/><Relationship Id="rId21" Type="http://schemas.openxmlformats.org/officeDocument/2006/relationships/image" Target="../media/image76.png"/><Relationship Id="rId12" Type="http://schemas.openxmlformats.org/officeDocument/2006/relationships/image" Target="../media/image69.png"/><Relationship Id="rId7" Type="http://schemas.openxmlformats.org/officeDocument/2006/relationships/image" Target="../media/image64.png"/><Relationship Id="rId17" Type="http://schemas.openxmlformats.org/officeDocument/2006/relationships/image" Target="../media/image72.png"/><Relationship Id="rId2" Type="http://schemas.openxmlformats.org/officeDocument/2006/relationships/image" Target="../media/image59.png"/><Relationship Id="rId20" Type="http://schemas.openxmlformats.org/officeDocument/2006/relationships/image" Target="../media/image75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8.png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5" Type="http://schemas.openxmlformats.org/officeDocument/2006/relationships/image" Target="../media/image70.png"/><Relationship Id="rId10" Type="http://schemas.openxmlformats.org/officeDocument/2006/relationships/image" Target="../media/image67.png"/><Relationship Id="rId19" Type="http://schemas.openxmlformats.org/officeDocument/2006/relationships/image" Target="../media/image74.png"/><Relationship Id="rId9" Type="http://schemas.openxmlformats.org/officeDocument/2006/relationships/image" Target="../media/image66.png"/><Relationship Id="rId4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4.bin"/><Relationship Id="rId26" Type="http://schemas.openxmlformats.org/officeDocument/2006/relationships/image" Target="../media/image22.wmf"/><Relationship Id="rId21" Type="http://schemas.openxmlformats.org/officeDocument/2006/relationships/oleObject" Target="../embeddings/oleObject6.bin"/><Relationship Id="rId7" Type="http://schemas.openxmlformats.org/officeDocument/2006/relationships/image" Target="../media/image85.png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19.wmf"/><Relationship Id="rId25" Type="http://schemas.openxmlformats.org/officeDocument/2006/relationships/oleObject" Target="../embeddings/oleObject9.bin"/><Relationship Id="rId2" Type="http://schemas.openxmlformats.org/officeDocument/2006/relationships/image" Target="../media/image15.png"/><Relationship Id="rId16" Type="http://schemas.openxmlformats.org/officeDocument/2006/relationships/oleObject" Target="../embeddings/oleObject3.bin"/><Relationship Id="rId20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24" Type="http://schemas.openxmlformats.org/officeDocument/2006/relationships/image" Target="../media/image21.wmf"/><Relationship Id="rId5" Type="http://schemas.openxmlformats.org/officeDocument/2006/relationships/image" Target="../media/image83.png"/><Relationship Id="rId15" Type="http://schemas.openxmlformats.org/officeDocument/2006/relationships/image" Target="../media/image18.wmf"/><Relationship Id="rId23" Type="http://schemas.openxmlformats.org/officeDocument/2006/relationships/oleObject" Target="../embeddings/oleObject8.bin"/><Relationship Id="rId10" Type="http://schemas.openxmlformats.org/officeDocument/2006/relationships/image" Target="../media/image88.png"/><Relationship Id="rId19" Type="http://schemas.openxmlformats.org/officeDocument/2006/relationships/image" Target="../media/image20.wmf"/><Relationship Id="rId9" Type="http://schemas.openxmlformats.org/officeDocument/2006/relationships/image" Target="../media/image87.png"/><Relationship Id="rId14" Type="http://schemas.openxmlformats.org/officeDocument/2006/relationships/oleObject" Target="../embeddings/oleObject2.bin"/><Relationship Id="rId22" Type="http://schemas.openxmlformats.org/officeDocument/2006/relationships/oleObject" Target="../embeddings/oleObject7.bin"/><Relationship Id="rId27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2192000" cy="68715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918954" y="1650652"/>
            <a:ext cx="4856907" cy="35396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Teks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5333" b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Matematika</a:t>
            </a:r>
            <a:endParaRPr lang="en-US" sz="4267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untuk</a:t>
            </a:r>
            <a:r>
              <a:rPr lang="en-US" sz="4267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SD/MI </a:t>
            </a:r>
            <a:r>
              <a:rPr lang="en-US" sz="4267" b="1" dirty="0" err="1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Kelas</a:t>
            </a:r>
            <a:r>
              <a:rPr lang="en-US" sz="4267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id-ID" sz="4267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V</a:t>
            </a:r>
            <a:endParaRPr lang="en-US" sz="4267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23" y="943301"/>
            <a:ext cx="3906143" cy="498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694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E90658B-C383-4C1B-A61C-5F931D3655E1}"/>
              </a:ext>
            </a:extLst>
          </p:cNvPr>
          <p:cNvSpPr/>
          <p:nvPr/>
        </p:nvSpPr>
        <p:spPr>
          <a:xfrm>
            <a:off x="3710609" y="1444487"/>
            <a:ext cx="6692348" cy="33130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lgerian" panose="04020705040A02060702" pitchFamily="82" charset="0"/>
              </a:rPr>
              <a:t>SELAMAT BELAJAR DAN TETAP SEMANGAT</a:t>
            </a:r>
            <a:endParaRPr lang="en-ID" sz="3200" dirty="0">
              <a:latin typeface="Algerian" panose="04020705040A02060702" pitchFamily="82" charset="0"/>
            </a:endParaRPr>
          </a:p>
        </p:txBody>
      </p:sp>
      <p:pic>
        <p:nvPicPr>
          <p:cNvPr id="3" name="Picture 2" descr="D:\PROJECT 2017\4a.st2.p2.3 bu guru.jpg">
            <a:extLst>
              <a:ext uri="{FF2B5EF4-FFF2-40B4-BE49-F238E27FC236}">
                <a16:creationId xmlns:a16="http://schemas.microsoft.com/office/drawing/2014/main" id="{E90723B7-0023-40E9-A965-57D3D32FB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2" b="30422"/>
          <a:stretch>
            <a:fillRect/>
          </a:stretch>
        </p:blipFill>
        <p:spPr bwMode="auto">
          <a:xfrm>
            <a:off x="972973" y="1295400"/>
            <a:ext cx="3029184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1621EA0-CE3F-424C-8043-EDEF9F89DE6C}"/>
              </a:ext>
            </a:extLst>
          </p:cNvPr>
          <p:cNvSpPr/>
          <p:nvPr/>
        </p:nvSpPr>
        <p:spPr>
          <a:xfrm>
            <a:off x="5388749" y="5519530"/>
            <a:ext cx="4235908" cy="56754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HENI NURHAENI, </a:t>
            </a:r>
            <a:r>
              <a:rPr lang="en-US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M,Pd</a:t>
            </a:r>
            <a:endParaRPr lang="en-ID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57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060951" y="177801"/>
            <a:ext cx="7010400" cy="5772150"/>
            <a:chOff x="3795402" y="133350"/>
            <a:chExt cx="5257800" cy="4328802"/>
          </a:xfrm>
        </p:grpSpPr>
        <p:sp>
          <p:nvSpPr>
            <p:cNvPr id="11" name="Oval 10"/>
            <p:cNvSpPr/>
            <p:nvPr/>
          </p:nvSpPr>
          <p:spPr>
            <a:xfrm>
              <a:off x="4190689" y="133350"/>
              <a:ext cx="4329113" cy="432880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2" name="Rectangle 1"/>
            <p:cNvSpPr>
              <a:spLocks noChangeArrowheads="1"/>
            </p:cNvSpPr>
            <p:nvPr/>
          </p:nvSpPr>
          <p:spPr bwMode="auto">
            <a:xfrm>
              <a:off x="4862202" y="2024564"/>
              <a:ext cx="3657600" cy="1300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id-ID" sz="5333" b="1" dirty="0"/>
                <a:t>Operasi Hitung Pecahan</a:t>
              </a:r>
              <a:endParaRPr lang="en-US" sz="5333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95402" y="1352462"/>
              <a:ext cx="5257800" cy="6847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d-ID" sz="5333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Bab </a:t>
              </a:r>
              <a:r>
                <a:rPr lang="en-US" sz="5333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1</a:t>
              </a:r>
            </a:p>
          </p:txBody>
        </p:sp>
      </p:grpSp>
      <p:pic>
        <p:nvPicPr>
          <p:cNvPr id="8" name="Picture 2" descr="C:\Users\P1846\Desktop\Koreksi BUPING PPKN 1\gbr opening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991" y="342869"/>
            <a:ext cx="6604000" cy="617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04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E:\ELISA\PPT ESPS\2016\ESPS edisi kurnas\PERINTILAN ESPS KURNAS\pita label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0363201" cy="67222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0" name="TextBox 39"/>
          <p:cNvSpPr txBox="1"/>
          <p:nvPr/>
        </p:nvSpPr>
        <p:spPr>
          <a:xfrm>
            <a:off x="241934" y="-25400"/>
            <a:ext cx="849566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>
                <a:solidFill>
                  <a:schemeClr val="bg1"/>
                </a:solidFill>
              </a:rPr>
              <a:t>Materi</a:t>
            </a:r>
            <a:r>
              <a:rPr lang="en-US" sz="3733" b="1" dirty="0">
                <a:solidFill>
                  <a:schemeClr val="bg1"/>
                </a:solidFill>
              </a:rPr>
              <a:t> </a:t>
            </a:r>
            <a:r>
              <a:rPr lang="en-US" sz="3733" b="1" dirty="0" err="1">
                <a:solidFill>
                  <a:schemeClr val="bg1"/>
                </a:solidFill>
              </a:rPr>
              <a:t>Inti</a:t>
            </a:r>
            <a:r>
              <a:rPr lang="en-US" sz="3733" b="1" dirty="0">
                <a:solidFill>
                  <a:schemeClr val="bg1"/>
                </a:solidFill>
              </a:rPr>
              <a:t> </a:t>
            </a:r>
            <a:r>
              <a:rPr lang="id-ID" sz="3733" b="1" dirty="0">
                <a:solidFill>
                  <a:schemeClr val="bg1"/>
                </a:solidFill>
              </a:rPr>
              <a:t>3</a:t>
            </a:r>
            <a:r>
              <a:rPr lang="en-US" sz="3733" b="1" dirty="0">
                <a:solidFill>
                  <a:schemeClr val="bg1"/>
                </a:solidFill>
              </a:rPr>
              <a:t>: </a:t>
            </a:r>
            <a:r>
              <a:rPr lang="id-ID" sz="3733" b="1" dirty="0">
                <a:solidFill>
                  <a:schemeClr val="bg1"/>
                </a:solidFill>
              </a:rPr>
              <a:t>Perkalian Pecahan </a:t>
            </a:r>
            <a:endParaRPr lang="en-US" sz="3733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0345" y="685801"/>
            <a:ext cx="8630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3200" b="1" dirty="0">
                <a:solidFill>
                  <a:schemeClr val="bg2">
                    <a:lumMod val="25000"/>
                  </a:schemeClr>
                </a:solidFill>
              </a:rPr>
              <a:t>Perkalian pecahan biasa dan pecahan campuran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36164" y="1395216"/>
            <a:ext cx="2961147" cy="103709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667" dirty="0">
                <a:solidFill>
                  <a:schemeClr val="tx1"/>
                </a:solidFill>
              </a:rPr>
              <a:t>Perkalian pecahan biasa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46133" y="1395215"/>
            <a:ext cx="6129867" cy="114670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667" dirty="0">
                <a:solidFill>
                  <a:schemeClr val="tx1"/>
                </a:solidFill>
              </a:rPr>
              <a:t>Kalikan pembilang dengan pembilang dan penyebut dengan penyebut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564079" y="1913763"/>
            <a:ext cx="132080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70030" y="2884210"/>
            <a:ext cx="2927281" cy="116389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667" dirty="0">
                <a:solidFill>
                  <a:schemeClr val="tx1"/>
                </a:solidFill>
              </a:rPr>
              <a:t>Perkalian pecahan campuran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080000" y="2845979"/>
            <a:ext cx="6096000" cy="134641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667" dirty="0">
                <a:solidFill>
                  <a:schemeClr val="tx1"/>
                </a:solidFill>
              </a:rPr>
              <a:t>Ubah terlebih dahulu menjadi pecahan biasa. Tuliskan hasil perkalian dalam bentuk pecahan paling sederhana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597945" y="3402758"/>
            <a:ext cx="1320800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12438" y="4591327"/>
                <a:ext cx="2938321" cy="74885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d-ID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id-ID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id-ID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id-ID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id-ID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id-ID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d-ID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d-ID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id-ID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id-ID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id-ID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id-ID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id-ID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id-ID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438" y="4591327"/>
                <a:ext cx="2938321" cy="7488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571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28" grpId="0" animBg="1"/>
      <p:bldP spid="12" grpId="0" animBg="1"/>
      <p:bldP spid="20" grpId="0" animBg="1"/>
      <p:bldP spid="21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E:\ELISA\PPT ESPS\2016\ESPS edisi kurnas\PERINTILAN ESPS KURNAS\pita label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0363201" cy="67222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0" name="TextBox 39"/>
          <p:cNvSpPr txBox="1"/>
          <p:nvPr/>
        </p:nvSpPr>
        <p:spPr>
          <a:xfrm>
            <a:off x="241934" y="-25400"/>
            <a:ext cx="849566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 err="1">
                <a:solidFill>
                  <a:schemeClr val="bg1"/>
                </a:solidFill>
              </a:rPr>
              <a:t>Materi</a:t>
            </a:r>
            <a:r>
              <a:rPr lang="en-US" sz="3733" b="1" dirty="0">
                <a:solidFill>
                  <a:schemeClr val="bg1"/>
                </a:solidFill>
              </a:rPr>
              <a:t> </a:t>
            </a:r>
            <a:r>
              <a:rPr lang="en-US" sz="3733" b="1" dirty="0" err="1">
                <a:solidFill>
                  <a:schemeClr val="bg1"/>
                </a:solidFill>
              </a:rPr>
              <a:t>Inti</a:t>
            </a:r>
            <a:r>
              <a:rPr lang="en-US" sz="3733" b="1" dirty="0">
                <a:solidFill>
                  <a:schemeClr val="bg1"/>
                </a:solidFill>
              </a:rPr>
              <a:t> </a:t>
            </a:r>
            <a:r>
              <a:rPr lang="id-ID" sz="3733" b="1" dirty="0">
                <a:solidFill>
                  <a:schemeClr val="bg1"/>
                </a:solidFill>
              </a:rPr>
              <a:t>3</a:t>
            </a:r>
            <a:r>
              <a:rPr lang="en-US" sz="3733" b="1" dirty="0">
                <a:solidFill>
                  <a:schemeClr val="bg1"/>
                </a:solidFill>
              </a:rPr>
              <a:t>: </a:t>
            </a:r>
            <a:r>
              <a:rPr lang="id-ID" sz="3733" b="1" dirty="0">
                <a:solidFill>
                  <a:schemeClr val="bg1"/>
                </a:solidFill>
              </a:rPr>
              <a:t>Perkalian Pecahan </a:t>
            </a:r>
            <a:endParaRPr lang="en-US" sz="3733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1933" y="808911"/>
            <a:ext cx="8618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>
                <a:solidFill>
                  <a:schemeClr val="bg2">
                    <a:lumMod val="25000"/>
                  </a:schemeClr>
                </a:solidFill>
              </a:rPr>
              <a:t>Perkalian pecahan biasa dan pecahan campuran</a:t>
            </a:r>
            <a:endParaRPr lang="en-US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0675" y="1356848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400" dirty="0"/>
              <a:t>Contoh: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043898" y="3327416"/>
                <a:ext cx="1762015" cy="680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32828" indent="-232828"/>
                <a:r>
                  <a:rPr lang="id-ID" sz="2667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67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id-ID" sz="2667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id-ID" sz="2667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id-ID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67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id-ID" sz="2667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id-ID" sz="2667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667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898" y="3327416"/>
                <a:ext cx="1762015" cy="680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735496" y="2150352"/>
                <a:ext cx="978800" cy="674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32828" indent="-232828"/>
                <a:r>
                  <a:rPr lang="id-ID" sz="2667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67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d-ID" sz="2667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×2</m:t>
                        </m:r>
                      </m:num>
                      <m:den>
                        <m:r>
                          <a:rPr lang="id-ID" sz="2667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id-ID" sz="2667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×5</m:t>
                        </m:r>
                      </m:den>
                    </m:f>
                  </m:oMath>
                </a14:m>
                <a:endParaRPr lang="en-US" sz="2667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496" y="2150352"/>
                <a:ext cx="978800" cy="6749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68039" y="2129529"/>
                <a:ext cx="1197076" cy="674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32828" indent="-232828"/>
                <a:r>
                  <a:rPr lang="id-ID" sz="2667" dirty="0"/>
                  <a:t> </a:t>
                </a:r>
                <a14:m>
                  <m:oMath xmlns:m="http://schemas.openxmlformats.org/officeDocument/2006/math">
                    <m:r>
                      <a:rPr lang="id-ID" sz="2667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67" i="1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id-ID" sz="2667" i="1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2667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039" y="2129529"/>
                <a:ext cx="1197076" cy="6749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020683" y="2150353"/>
                <a:ext cx="1197076" cy="674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32828" indent="-232828"/>
                <a:r>
                  <a:rPr lang="id-ID" sz="2667" dirty="0"/>
                  <a:t> </a:t>
                </a:r>
                <a14:m>
                  <m:oMath xmlns:m="http://schemas.openxmlformats.org/officeDocument/2006/math">
                    <m:r>
                      <a:rPr lang="id-ID" sz="2667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67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id-ID" sz="2667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667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683" y="2150353"/>
                <a:ext cx="1197076" cy="6749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3745" y="3327415"/>
                <a:ext cx="2299552" cy="674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32828" indent="-232828"/>
                <a:r>
                  <a:rPr lang="id-ID" sz="2667" dirty="0"/>
                  <a:t>2. 2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67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id-ID" sz="2667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id-ID" sz="2667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</m:t>
                    </m:r>
                    <m:f>
                      <m:fPr>
                        <m:ctrlPr>
                          <a:rPr lang="id-ID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67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sz="2667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id-ID" sz="2667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667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745" y="3327415"/>
                <a:ext cx="2299552" cy="674544"/>
              </a:xfrm>
              <a:prstGeom prst="rect">
                <a:avLst/>
              </a:prstGeom>
              <a:blipFill>
                <a:blip r:embed="rId7"/>
                <a:stretch>
                  <a:fillRect l="-5026" b="-1090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272825" y="3370153"/>
                <a:ext cx="978800" cy="680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32828" indent="-232828"/>
                <a:r>
                  <a:rPr lang="id-ID" sz="2667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67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id-ID" sz="2667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×5</m:t>
                        </m:r>
                      </m:num>
                      <m:den>
                        <m:r>
                          <a:rPr lang="id-ID" sz="2667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id-ID" sz="2667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×4</m:t>
                        </m:r>
                      </m:den>
                    </m:f>
                  </m:oMath>
                </a14:m>
                <a:endParaRPr lang="en-US" sz="2667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825" y="3370153"/>
                <a:ext cx="978800" cy="680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05369" y="3349328"/>
                <a:ext cx="1197076" cy="672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32828" indent="-232828"/>
                <a:r>
                  <a:rPr lang="id-ID" sz="2667" dirty="0"/>
                  <a:t> </a:t>
                </a:r>
                <a14:m>
                  <m:oMath xmlns:m="http://schemas.openxmlformats.org/officeDocument/2006/math">
                    <m:r>
                      <a:rPr lang="id-ID" sz="2667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67" i="1">
                            <a:latin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id-ID" sz="2667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667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369" y="3349328"/>
                <a:ext cx="1197076" cy="6724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58013" y="3370152"/>
                <a:ext cx="1197076" cy="674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32828" indent="-232828"/>
                <a:r>
                  <a:rPr lang="id-ID" sz="2667" dirty="0"/>
                  <a:t> </a:t>
                </a:r>
                <a14:m>
                  <m:oMath xmlns:m="http://schemas.openxmlformats.org/officeDocument/2006/math">
                    <m:r>
                      <a:rPr lang="id-ID" sz="2667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d-ID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67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id-ID" sz="2667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667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013" y="3370152"/>
                <a:ext cx="1197076" cy="6745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310657" y="3370151"/>
                <a:ext cx="1197076" cy="673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32828" indent="-232828"/>
                <a:r>
                  <a:rPr lang="id-ID" sz="2667" dirty="0"/>
                  <a:t> </a:t>
                </a:r>
                <a14:m>
                  <m:oMath xmlns:m="http://schemas.openxmlformats.org/officeDocument/2006/math">
                    <m:r>
                      <a:rPr lang="id-ID" sz="2667">
                        <a:latin typeface="Cambria Math" panose="02040503050406030204" pitchFamily="18" charset="0"/>
                      </a:rPr>
                      <m:t>=3</m:t>
                    </m:r>
                    <m:f>
                      <m:fPr>
                        <m:ctrlPr>
                          <a:rPr lang="id-ID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67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sz="2667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667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657" y="3370151"/>
                <a:ext cx="1197076" cy="67371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38189" y="2156710"/>
                <a:ext cx="1762015" cy="674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32828" indent="-232828"/>
                <a:r>
                  <a:rPr lang="id-ID" sz="2667" dirty="0"/>
                  <a:t>1.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67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id-ID" sz="2667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id-ID" sz="2667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id-ID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667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id-ID" sz="2667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id-ID" sz="2667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667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89" y="2156710"/>
                <a:ext cx="1762015" cy="674928"/>
              </a:xfrm>
              <a:prstGeom prst="rect">
                <a:avLst/>
              </a:prstGeom>
              <a:blipFill>
                <a:blip r:embed="rId12"/>
                <a:stretch>
                  <a:fillRect l="-6574" b="-991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2" descr="Y:\TRANSIT JOB GAMBAR\Tematik 4E\anak pakai seragam-DES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7580" y="2337187"/>
            <a:ext cx="2101811" cy="305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80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8" grpId="0"/>
      <p:bldP spid="39" grpId="0"/>
      <p:bldP spid="21" grpId="0"/>
      <p:bldP spid="22" grpId="0"/>
      <p:bldP spid="20" grpId="0"/>
      <p:bldP spid="28" grpId="0"/>
      <p:bldP spid="30" grpId="0"/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76201"/>
            <a:ext cx="1686560" cy="613295"/>
          </a:xfrm>
          <a:prstGeom prst="rect">
            <a:avLst/>
          </a:prstGeom>
          <a:ln>
            <a:noFill/>
          </a:ln>
          <a:effectLst>
            <a:outerShdw blurRad="215900" dist="139700" dir="2700000" sx="61000" sy="61000" algn="tl" rotWithShape="0">
              <a:srgbClr val="333333">
                <a:alpha val="38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4637" y="123061"/>
            <a:ext cx="10124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solidFill>
                  <a:srgbClr val="99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D.   </a:t>
            </a:r>
            <a:r>
              <a:rPr lang="en-US" sz="3600" b="1" dirty="0" err="1">
                <a:ln w="0"/>
                <a:solidFill>
                  <a:srgbClr val="99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Perkalian</a:t>
            </a:r>
            <a:r>
              <a:rPr lang="en-US" sz="3600" b="1" dirty="0">
                <a:ln w="0"/>
                <a:solidFill>
                  <a:srgbClr val="99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rgbClr val="99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Pecahan</a:t>
            </a:r>
            <a:endParaRPr lang="en-US" sz="3600" b="1" dirty="0">
              <a:ln w="0"/>
              <a:solidFill>
                <a:srgbClr val="99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718294" y="2545420"/>
                <a:ext cx="5604300" cy="101207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Luas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daerah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yang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diberi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warna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merah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muda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adalah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294" y="2545420"/>
                <a:ext cx="5604300" cy="1012072"/>
              </a:xfrm>
              <a:prstGeom prst="rect">
                <a:avLst/>
              </a:prstGeom>
              <a:blipFill rotWithShape="0">
                <a:blip r:embed="rId4"/>
                <a:stretch>
                  <a:fillRect l="-1088" t="-3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596047" y="1468279"/>
            <a:ext cx="4705128" cy="3732903"/>
            <a:chOff x="596047" y="1468279"/>
            <a:chExt cx="4705128" cy="3732903"/>
          </a:xfrm>
        </p:grpSpPr>
        <p:grpSp>
          <p:nvGrpSpPr>
            <p:cNvPr id="20" name="Group 19"/>
            <p:cNvGrpSpPr/>
            <p:nvPr/>
          </p:nvGrpSpPr>
          <p:grpSpPr>
            <a:xfrm>
              <a:off x="1527460" y="1468279"/>
              <a:ext cx="3773715" cy="2264229"/>
              <a:chOff x="3686630" y="1239643"/>
              <a:chExt cx="3773715" cy="226422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686630" y="1239644"/>
                <a:ext cx="754743" cy="75474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441373" y="1239643"/>
                <a:ext cx="754743" cy="75474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196116" y="1239643"/>
                <a:ext cx="754743" cy="75474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950859" y="1239643"/>
                <a:ext cx="754743" cy="75474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705602" y="1239643"/>
                <a:ext cx="754743" cy="75474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686630" y="1994387"/>
                <a:ext cx="754743" cy="75474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441373" y="1994386"/>
                <a:ext cx="754743" cy="75474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196116" y="1994386"/>
                <a:ext cx="754743" cy="75474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950859" y="1994386"/>
                <a:ext cx="754743" cy="75474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705602" y="1994386"/>
                <a:ext cx="754743" cy="75474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686630" y="2749129"/>
                <a:ext cx="754743" cy="75474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441373" y="2749128"/>
                <a:ext cx="754743" cy="75474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196116" y="2749128"/>
                <a:ext cx="754743" cy="75474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950859" y="2749128"/>
                <a:ext cx="754743" cy="754743"/>
              </a:xfrm>
              <a:prstGeom prst="rect">
                <a:avLst/>
              </a:prstGeom>
              <a:solidFill>
                <a:srgbClr val="FF99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6705602" y="2749128"/>
                <a:ext cx="754743" cy="75474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ight Brace 21"/>
            <p:cNvSpPr/>
            <p:nvPr/>
          </p:nvSpPr>
          <p:spPr>
            <a:xfrm rot="5400000">
              <a:off x="2753918" y="2565211"/>
              <a:ext cx="566056" cy="3018971"/>
            </a:xfrm>
            <a:prstGeom prst="rightBrace">
              <a:avLst>
                <a:gd name="adj1" fmla="val 31410"/>
                <a:gd name="adj2" fmla="val 5325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Brace 22"/>
            <p:cNvSpPr/>
            <p:nvPr/>
          </p:nvSpPr>
          <p:spPr>
            <a:xfrm rot="10800000">
              <a:off x="1082763" y="2223021"/>
              <a:ext cx="350353" cy="1480458"/>
            </a:xfrm>
            <a:prstGeom prst="rightBrace">
              <a:avLst>
                <a:gd name="adj1" fmla="val 31410"/>
                <a:gd name="adj2" fmla="val 53252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703116" y="4416352"/>
                  <a:ext cx="439543" cy="7848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3116" y="4416352"/>
                  <a:ext cx="439543" cy="78483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596047" y="2500802"/>
                  <a:ext cx="439543" cy="7861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6047" y="2500802"/>
                  <a:ext cx="439543" cy="7861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TextBox 27"/>
          <p:cNvSpPr txBox="1"/>
          <p:nvPr/>
        </p:nvSpPr>
        <p:spPr>
          <a:xfrm>
            <a:off x="5718294" y="1581108"/>
            <a:ext cx="56043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Luas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daerah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diberi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warna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merah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muda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perkalian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pecahan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18294" y="3755921"/>
                <a:ext cx="2518564" cy="78617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</m:t>
                          </m:r>
                        </m:num>
                        <m:den>
                          <m:r>
                            <a:rPr lang="en-US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×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294" y="3755921"/>
                <a:ext cx="2518564" cy="7861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815818" y="5262519"/>
            <a:ext cx="8680322" cy="748859"/>
            <a:chOff x="815818" y="5262519"/>
            <a:chExt cx="8680322" cy="748859"/>
          </a:xfrm>
        </p:grpSpPr>
        <p:sp>
          <p:nvSpPr>
            <p:cNvPr id="30" name="TextBox 29"/>
            <p:cNvSpPr txBox="1"/>
            <p:nvPr/>
          </p:nvSpPr>
          <p:spPr>
            <a:xfrm>
              <a:off x="815818" y="5445767"/>
              <a:ext cx="66392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Jadi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perkalian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pecahan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biasa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dapat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ditulis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6977576" y="5262519"/>
                  <a:ext cx="2518564" cy="748859"/>
                </a:xfrm>
                <a:prstGeom prst="rect">
                  <a:avLst/>
                </a:prstGeom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𝑏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𝑑</m:t>
                            </m:r>
                          </m:den>
                        </m:f>
                      </m:oMath>
                    </m:oMathPara>
                  </a14:m>
                  <a:endParaRPr lang="en-US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7576" y="5262519"/>
                  <a:ext cx="2518564" cy="74885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TextBox 31"/>
          <p:cNvSpPr txBox="1"/>
          <p:nvPr/>
        </p:nvSpPr>
        <p:spPr>
          <a:xfrm>
            <a:off x="224637" y="743889"/>
            <a:ext cx="9002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Perkalian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Pecahan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Biasa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Pecahan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Campuran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53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1801" y="822635"/>
                <a:ext cx="2383538" cy="7007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a.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8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. . . .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01" y="822635"/>
                <a:ext cx="2383538" cy="700705"/>
              </a:xfrm>
              <a:prstGeom prst="rect">
                <a:avLst/>
              </a:prstGeom>
              <a:blipFill rotWithShape="0">
                <a:blip r:embed="rId2"/>
                <a:stretch>
                  <a:fillRect l="-383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1801" y="2964066"/>
                <a:ext cx="2337050" cy="710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f>
                      <m:f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8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. . . .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01" y="2964066"/>
                <a:ext cx="2337050" cy="710451"/>
              </a:xfrm>
              <a:prstGeom prst="rect">
                <a:avLst/>
              </a:prstGeom>
              <a:blipFill rotWithShape="0">
                <a:blip r:embed="rId8"/>
                <a:stretch>
                  <a:fillRect l="-3916" b="-3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651444" y="3734981"/>
            <a:ext cx="5415299" cy="1337673"/>
            <a:chOff x="651444" y="3734981"/>
            <a:chExt cx="5415299" cy="13376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51444" y="3747870"/>
                  <a:ext cx="965905" cy="793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den>
                        </m:f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444" y="3747870"/>
                  <a:ext cx="965905" cy="79367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495042" y="3747870"/>
                  <a:ext cx="1280607" cy="793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×3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×4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5042" y="3747870"/>
                  <a:ext cx="1280607" cy="79367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664925" y="3734981"/>
                  <a:ext cx="924164" cy="7913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24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4925" y="3734981"/>
                  <a:ext cx="924164" cy="79130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477869" y="3752344"/>
                  <a:ext cx="754245" cy="793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7869" y="3752344"/>
                  <a:ext cx="754245" cy="793679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Curved Up Arrow 13"/>
            <p:cNvSpPr/>
            <p:nvPr/>
          </p:nvSpPr>
          <p:spPr>
            <a:xfrm>
              <a:off x="3302487" y="4562787"/>
              <a:ext cx="753769" cy="473368"/>
            </a:xfrm>
            <a:prstGeom prst="curvedUpArrow">
              <a:avLst>
                <a:gd name="adj1" fmla="val 25000"/>
                <a:gd name="adj2" fmla="val 50000"/>
                <a:gd name="adj3" fmla="val 16904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56256" y="4672544"/>
              <a:ext cx="20104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disederhanakan</a:t>
              </a:r>
              <a:endPara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4894" y="1600670"/>
            <a:ext cx="4709602" cy="1318317"/>
            <a:chOff x="634894" y="1600670"/>
            <a:chExt cx="4709602" cy="13183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634894" y="1619328"/>
                  <a:ext cx="965905" cy="7838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894" y="1619328"/>
                  <a:ext cx="965905" cy="78380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511834" y="1606439"/>
                  <a:ext cx="1280607" cy="7838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den>
                        </m:f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1834" y="1606439"/>
                  <a:ext cx="1280607" cy="78380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Curved Up Arrow 4"/>
            <p:cNvSpPr/>
            <p:nvPr/>
          </p:nvSpPr>
          <p:spPr>
            <a:xfrm>
              <a:off x="848841" y="2445619"/>
              <a:ext cx="1343503" cy="473368"/>
            </a:xfrm>
            <a:prstGeom prst="curvedUpArrow">
              <a:avLst>
                <a:gd name="adj1" fmla="val 25000"/>
                <a:gd name="adj2" fmla="val 50000"/>
                <a:gd name="adj3" fmla="val 16904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2628255" y="1619328"/>
                  <a:ext cx="1280607" cy="7838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×1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×2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8255" y="1619328"/>
                  <a:ext cx="1280607" cy="78380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730903" y="1606439"/>
                  <a:ext cx="754245" cy="7838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0903" y="1606439"/>
                  <a:ext cx="754245" cy="78380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369036" y="1623802"/>
                  <a:ext cx="975460" cy="7838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=1</m:t>
                        </m:r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9036" y="1623802"/>
                  <a:ext cx="975460" cy="78380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Flowchart: Process 15"/>
            <p:cNvSpPr/>
            <p:nvPr/>
          </p:nvSpPr>
          <p:spPr>
            <a:xfrm>
              <a:off x="692308" y="1747563"/>
              <a:ext cx="310471" cy="562970"/>
            </a:xfrm>
            <a:prstGeom prst="flowChartProcess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Process 16"/>
            <p:cNvSpPr/>
            <p:nvPr/>
          </p:nvSpPr>
          <p:spPr>
            <a:xfrm>
              <a:off x="1903528" y="1600670"/>
              <a:ext cx="288816" cy="785244"/>
            </a:xfrm>
            <a:prstGeom prst="flowChartProcess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31801" y="226062"/>
            <a:ext cx="1563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76201"/>
            <a:ext cx="1686560" cy="613295"/>
          </a:xfrm>
          <a:prstGeom prst="rect">
            <a:avLst/>
          </a:prstGeom>
          <a:ln>
            <a:noFill/>
          </a:ln>
          <a:effectLst>
            <a:outerShdw blurRad="215900" dist="139700" dir="2700000" sx="61000" sy="61000" algn="tl" rotWithShape="0">
              <a:srgbClr val="333333">
                <a:alpha val="38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709587" y="1102718"/>
                <a:ext cx="2336986" cy="616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2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×2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en-US" sz="24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. . . .</m:t>
                    </m:r>
                  </m:oMath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587" y="1102718"/>
                <a:ext cx="2336986" cy="616964"/>
              </a:xfrm>
              <a:prstGeom prst="rect">
                <a:avLst/>
              </a:prstGeom>
              <a:blipFill rotWithShape="0">
                <a:blip r:embed="rId15"/>
                <a:stretch>
                  <a:fillRect l="-4178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386883" y="3318852"/>
                <a:ext cx="1450525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17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×9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×4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883" y="3318852"/>
                <a:ext cx="1450525" cy="78617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8383309" y="4201804"/>
            <a:ext cx="2081491" cy="796529"/>
            <a:chOff x="8383309" y="4201804"/>
            <a:chExt cx="2081491" cy="7965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8383309" y="4207026"/>
                  <a:ext cx="1094082" cy="7913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153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20</m:t>
                            </m:r>
                          </m:den>
                        </m:f>
                      </m:oMath>
                    </m:oMathPara>
                  </a14:m>
                  <a:endParaRPr 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3309" y="4207026"/>
                  <a:ext cx="1094082" cy="791307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9319423" y="4201804"/>
                  <a:ext cx="1145377" cy="7936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=7</m:t>
                        </m:r>
                        <m:f>
                          <m:f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20</m:t>
                            </m:r>
                          </m:den>
                        </m:f>
                      </m:oMath>
                    </m:oMathPara>
                  </a14:m>
                  <a:endParaRPr 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9423" y="4201804"/>
                  <a:ext cx="1145377" cy="793679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6974975" y="1912445"/>
            <a:ext cx="2826767" cy="1354194"/>
            <a:chOff x="6974975" y="1912445"/>
            <a:chExt cx="2826767" cy="1354194"/>
          </a:xfrm>
        </p:grpSpPr>
        <p:sp>
          <p:nvSpPr>
            <p:cNvPr id="22" name="Curved Up Arrow 21"/>
            <p:cNvSpPr/>
            <p:nvPr/>
          </p:nvSpPr>
          <p:spPr>
            <a:xfrm>
              <a:off x="7373179" y="2793271"/>
              <a:ext cx="1684956" cy="473368"/>
            </a:xfrm>
            <a:prstGeom prst="curvedUpArrow">
              <a:avLst>
                <a:gd name="adj1" fmla="val 25000"/>
                <a:gd name="adj2" fmla="val 50000"/>
                <a:gd name="adj3" fmla="val 16904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974975" y="1995545"/>
                  <a:ext cx="1408334" cy="7861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f>
                          <m:f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×2</m:t>
                        </m:r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4975" y="1995545"/>
                  <a:ext cx="1408334" cy="786177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8386883" y="1919969"/>
                  <a:ext cx="924163" cy="7861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17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2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6883" y="1919969"/>
                  <a:ext cx="924163" cy="786177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Curved Up Arrow 24"/>
            <p:cNvSpPr/>
            <p:nvPr/>
          </p:nvSpPr>
          <p:spPr>
            <a:xfrm>
              <a:off x="8056928" y="2783225"/>
              <a:ext cx="1684956" cy="473368"/>
            </a:xfrm>
            <a:prstGeom prst="curvedUpArrow">
              <a:avLst>
                <a:gd name="adj1" fmla="val 25000"/>
                <a:gd name="adj2" fmla="val 50000"/>
                <a:gd name="adj3" fmla="val 16904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9090202" y="1912445"/>
                  <a:ext cx="711540" cy="7838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f>
                          <m:fPr>
                            <m:ctrlP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400" i="1" dirty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0202" y="1912445"/>
                  <a:ext cx="711540" cy="783804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0710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21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025100480.0011.0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3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9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00" y="76201"/>
            <a:ext cx="1686560" cy="613295"/>
          </a:xfrm>
          <a:prstGeom prst="rect">
            <a:avLst/>
          </a:prstGeom>
          <a:ln>
            <a:noFill/>
          </a:ln>
          <a:effectLst>
            <a:outerShdw blurRad="215900" dist="139700" dir="2700000" sx="61000" sy="61000" algn="tl" rotWithShape="0">
              <a:srgbClr val="333333">
                <a:alpha val="38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65772" y="273997"/>
            <a:ext cx="10039371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perkalian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pecahan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campuran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dihitung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persegi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panjang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49200" y="1494156"/>
            <a:ext cx="3217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persegi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panjang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49200" y="1978416"/>
            <a:ext cx="5311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 +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II +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III +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IV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749200" y="2330419"/>
            <a:ext cx="5096365" cy="716752"/>
            <a:chOff x="6749200" y="2330419"/>
            <a:chExt cx="5096365" cy="716752"/>
          </a:xfrm>
        </p:grpSpPr>
        <p:sp>
          <p:nvSpPr>
            <p:cNvPr id="15" name="TextBox 14"/>
            <p:cNvSpPr txBox="1"/>
            <p:nvPr/>
          </p:nvSpPr>
          <p:spPr>
            <a:xfrm>
              <a:off x="6749200" y="2451478"/>
              <a:ext cx="13468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= (2 × 5)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8019070" y="2334481"/>
                  <a:ext cx="1327608" cy="7037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+ (2 ×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9070" y="2334481"/>
                  <a:ext cx="1327608" cy="70378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6881" r="-6422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9288940" y="2330419"/>
                  <a:ext cx="1372492" cy="7007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+ (5 </a:t>
                  </a:r>
                  <a:r>
                    <a:rPr lang="en-US" sz="28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×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8940" y="2330419"/>
                  <a:ext cx="1372492" cy="70070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7111" r="-6222" b="-95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0537194" y="2343389"/>
                  <a:ext cx="1308371" cy="7037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+ (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×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37194" y="2343389"/>
                  <a:ext cx="1308371" cy="70378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7477" r="-6542" b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/>
          <p:cNvGrpSpPr/>
          <p:nvPr/>
        </p:nvGrpSpPr>
        <p:grpSpPr>
          <a:xfrm>
            <a:off x="6682008" y="2858034"/>
            <a:ext cx="2439660" cy="870003"/>
            <a:chOff x="6682008" y="2858034"/>
            <a:chExt cx="2439660" cy="9601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682008" y="2969968"/>
                  <a:ext cx="2297424" cy="7077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= 10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</m:oMath>
                  </a14:m>
                  <a:endParaRPr 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2008" y="2969968"/>
                  <a:ext cx="2297424" cy="70775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3979" b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Oval 19"/>
            <p:cNvSpPr/>
            <p:nvPr/>
          </p:nvSpPr>
          <p:spPr>
            <a:xfrm>
              <a:off x="7424811" y="2858034"/>
              <a:ext cx="1696857" cy="960125"/>
            </a:xfrm>
            <a:prstGeom prst="ellips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82008" y="3700366"/>
            <a:ext cx="2297425" cy="750568"/>
            <a:chOff x="6682008" y="3700366"/>
            <a:chExt cx="2297425" cy="7505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682008" y="3728037"/>
                  <a:ext cx="2190023" cy="7104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= 10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8 +15+2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</m:oMath>
                  </a14:m>
                  <a:endParaRPr 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2008" y="3728037"/>
                  <a:ext cx="2190023" cy="71045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4178" b="-43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Oval 22"/>
            <p:cNvSpPr/>
            <p:nvPr/>
          </p:nvSpPr>
          <p:spPr>
            <a:xfrm>
              <a:off x="7428001" y="3700366"/>
              <a:ext cx="1551432" cy="750568"/>
            </a:xfrm>
            <a:prstGeom prst="ellipse">
              <a:avLst/>
            </a:prstGeom>
            <a:no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654864" y="4325015"/>
            <a:ext cx="2360380" cy="703398"/>
            <a:chOff x="6654864" y="4325015"/>
            <a:chExt cx="2360380" cy="7033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654864" y="4325015"/>
                  <a:ext cx="1465466" cy="7033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= 10 + 4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</m:oMath>
                  </a14:m>
                  <a:endParaRPr 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4864" y="4325015"/>
                  <a:ext cx="1465466" cy="703398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6667" b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8070755" y="4325015"/>
                  <a:ext cx="944489" cy="7033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= 14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den>
                      </m:f>
                    </m:oMath>
                  </a14:m>
                  <a:endParaRPr lang="en-US" sz="2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70755" y="4325015"/>
                  <a:ext cx="944489" cy="703398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0323" b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177956" y="2126241"/>
            <a:ext cx="6265245" cy="3266480"/>
            <a:chOff x="177956" y="2126241"/>
            <a:chExt cx="6265245" cy="3266480"/>
          </a:xfrm>
        </p:grpSpPr>
        <p:grpSp>
          <p:nvGrpSpPr>
            <p:cNvPr id="7" name="Group 6"/>
            <p:cNvGrpSpPr/>
            <p:nvPr/>
          </p:nvGrpSpPr>
          <p:grpSpPr>
            <a:xfrm>
              <a:off x="761356" y="3047171"/>
              <a:ext cx="5185466" cy="2286421"/>
              <a:chOff x="6825722" y="2204783"/>
              <a:chExt cx="5185466" cy="228642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825723" y="2205204"/>
                <a:ext cx="5184648" cy="2286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825723" y="2205204"/>
                <a:ext cx="4575869" cy="18288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397722" y="2204783"/>
                <a:ext cx="613466" cy="182880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lang="en-US" sz="2800" b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825722" y="4029070"/>
                <a:ext cx="4572000" cy="4572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1397722" y="4029070"/>
                <a:ext cx="612649" cy="457200"/>
              </a:xfrm>
              <a:prstGeom prst="rect">
                <a:avLst/>
              </a:prstGeom>
              <a:solidFill>
                <a:srgbClr val="FF0066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IV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213199" y="3042470"/>
              <a:ext cx="480365" cy="1828800"/>
              <a:chOff x="13235642" y="3398435"/>
              <a:chExt cx="480365" cy="1828800"/>
            </a:xfrm>
          </p:grpSpPr>
          <p:sp>
            <p:nvSpPr>
              <p:cNvPr id="29" name="Left Brace 28"/>
              <p:cNvSpPr/>
              <p:nvPr/>
            </p:nvSpPr>
            <p:spPr>
              <a:xfrm>
                <a:off x="13581537" y="3398435"/>
                <a:ext cx="134470" cy="1828800"/>
              </a:xfrm>
              <a:prstGeom prst="leftBrac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30" name="Object 29"/>
              <p:cNvGraphicFramePr>
                <a:graphicFrameLocks noChangeAspect="1"/>
              </p:cNvGraphicFramePr>
              <p:nvPr/>
            </p:nvGraphicFramePr>
            <p:xfrm>
              <a:off x="13235642" y="4102327"/>
              <a:ext cx="207962" cy="2714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2" imgW="126720" imgH="164880" progId="Equation.3">
                      <p:embed/>
                    </p:oleObj>
                  </mc:Choice>
                  <mc:Fallback>
                    <p:oleObj name="Equation" r:id="rId12" imgW="126720" imgH="164880" progId="Equation.3">
                      <p:embed/>
                      <p:pic>
                        <p:nvPicPr>
                          <p:cNvPr id="30" name="Object 29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13235642" y="4102327"/>
                            <a:ext cx="207962" cy="2714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1" name="Group 30"/>
            <p:cNvGrpSpPr/>
            <p:nvPr/>
          </p:nvGrpSpPr>
          <p:grpSpPr>
            <a:xfrm>
              <a:off x="177956" y="4690532"/>
              <a:ext cx="504914" cy="647700"/>
              <a:chOff x="13213786" y="5077300"/>
              <a:chExt cx="504914" cy="647700"/>
            </a:xfrm>
          </p:grpSpPr>
          <p:sp>
            <p:nvSpPr>
              <p:cNvPr id="32" name="Left Brace 31"/>
              <p:cNvSpPr/>
              <p:nvPr/>
            </p:nvSpPr>
            <p:spPr>
              <a:xfrm>
                <a:off x="13584230" y="5259029"/>
                <a:ext cx="134470" cy="457200"/>
              </a:xfrm>
              <a:prstGeom prst="leftBrac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33" name="Object 32"/>
              <p:cNvGraphicFramePr>
                <a:graphicFrameLocks noChangeAspect="1"/>
              </p:cNvGraphicFramePr>
              <p:nvPr/>
            </p:nvGraphicFramePr>
            <p:xfrm>
              <a:off x="13213786" y="5077300"/>
              <a:ext cx="250825" cy="647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4" imgW="152280" imgH="393480" progId="Equation.3">
                      <p:embed/>
                    </p:oleObj>
                  </mc:Choice>
                  <mc:Fallback>
                    <p:oleObj name="Equation" r:id="rId14" imgW="152280" imgH="393480" progId="Equation.3">
                      <p:embed/>
                      <p:pic>
                        <p:nvPicPr>
                          <p:cNvPr id="33" name="Object 32"/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13213786" y="5077300"/>
                            <a:ext cx="250825" cy="6477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4" name="Group 33"/>
            <p:cNvGrpSpPr/>
            <p:nvPr/>
          </p:nvGrpSpPr>
          <p:grpSpPr>
            <a:xfrm>
              <a:off x="5382851" y="2126241"/>
              <a:ext cx="548640" cy="821144"/>
              <a:chOff x="18386002" y="2555421"/>
              <a:chExt cx="548640" cy="821144"/>
            </a:xfrm>
          </p:grpSpPr>
          <p:sp>
            <p:nvSpPr>
              <p:cNvPr id="35" name="Left Brace 34"/>
              <p:cNvSpPr/>
              <p:nvPr/>
            </p:nvSpPr>
            <p:spPr>
              <a:xfrm rot="5400000">
                <a:off x="18593087" y="3035010"/>
                <a:ext cx="134470" cy="548640"/>
              </a:xfrm>
              <a:prstGeom prst="leftBrac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36" name="Object 35"/>
              <p:cNvGraphicFramePr>
                <a:graphicFrameLocks noChangeAspect="1"/>
              </p:cNvGraphicFramePr>
              <p:nvPr/>
            </p:nvGraphicFramePr>
            <p:xfrm>
              <a:off x="18533322" y="2555421"/>
              <a:ext cx="254000" cy="657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6" imgW="152280" imgH="393480" progId="Equation.3">
                      <p:embed/>
                    </p:oleObj>
                  </mc:Choice>
                  <mc:Fallback>
                    <p:oleObj name="Equation" r:id="rId16" imgW="152280" imgH="393480" progId="Equation.3">
                      <p:embed/>
                      <p:pic>
                        <p:nvPicPr>
                          <p:cNvPr id="36" name="Object 35"/>
                          <p:cNvPicPr/>
                          <p:nvPr/>
                        </p:nvPicPr>
                        <p:blipFill>
                          <a:blip r:embed="rId17"/>
                          <a:stretch>
                            <a:fillRect/>
                          </a:stretch>
                        </p:blipFill>
                        <p:spPr>
                          <a:xfrm>
                            <a:off x="18533322" y="2555421"/>
                            <a:ext cx="254000" cy="6572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7" name="Group 36"/>
            <p:cNvGrpSpPr/>
            <p:nvPr/>
          </p:nvGrpSpPr>
          <p:grpSpPr>
            <a:xfrm>
              <a:off x="761356" y="2430314"/>
              <a:ext cx="4572000" cy="525099"/>
              <a:chOff x="13788904" y="2855949"/>
              <a:chExt cx="4572000" cy="525099"/>
            </a:xfrm>
          </p:grpSpPr>
          <p:sp>
            <p:nvSpPr>
              <p:cNvPr id="38" name="Left Brace 37"/>
              <p:cNvSpPr/>
              <p:nvPr/>
            </p:nvSpPr>
            <p:spPr>
              <a:xfrm rot="5400000">
                <a:off x="16007669" y="1027813"/>
                <a:ext cx="134470" cy="4572000"/>
              </a:xfrm>
              <a:prstGeom prst="leftBrac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39" name="Object 38"/>
              <p:cNvGraphicFramePr>
                <a:graphicFrameLocks noChangeAspect="1"/>
              </p:cNvGraphicFramePr>
              <p:nvPr/>
            </p:nvGraphicFramePr>
            <p:xfrm>
              <a:off x="15979654" y="2855949"/>
              <a:ext cx="190500" cy="298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8" imgW="114120" imgH="177480" progId="Equation.3">
                      <p:embed/>
                    </p:oleObj>
                  </mc:Choice>
                  <mc:Fallback>
                    <p:oleObj name="Equation" r:id="rId18" imgW="114120" imgH="177480" progId="Equation.3">
                      <p:embed/>
                      <p:pic>
                        <p:nvPicPr>
                          <p:cNvPr id="39" name="Object 38"/>
                          <p:cNvPicPr/>
                          <p:nvPr/>
                        </p:nvPicPr>
                        <p:blipFill>
                          <a:blip r:embed="rId19"/>
                          <a:stretch>
                            <a:fillRect/>
                          </a:stretch>
                        </p:blipFill>
                        <p:spPr>
                          <a:xfrm>
                            <a:off x="15979654" y="2855949"/>
                            <a:ext cx="190500" cy="2984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0" name="Group 39"/>
            <p:cNvGrpSpPr/>
            <p:nvPr/>
          </p:nvGrpSpPr>
          <p:grpSpPr>
            <a:xfrm>
              <a:off x="6013798" y="3029035"/>
              <a:ext cx="429403" cy="1828800"/>
              <a:chOff x="13581537" y="3398435"/>
              <a:chExt cx="429403" cy="1828800"/>
            </a:xfrm>
          </p:grpSpPr>
          <p:sp>
            <p:nvSpPr>
              <p:cNvPr id="41" name="Left Brace 40"/>
              <p:cNvSpPr/>
              <p:nvPr/>
            </p:nvSpPr>
            <p:spPr>
              <a:xfrm flipH="1">
                <a:off x="13581537" y="3398435"/>
                <a:ext cx="134470" cy="1828800"/>
              </a:xfrm>
              <a:prstGeom prst="leftBrac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42" name="Object 41"/>
              <p:cNvGraphicFramePr>
                <a:graphicFrameLocks noChangeAspect="1"/>
              </p:cNvGraphicFramePr>
              <p:nvPr/>
            </p:nvGraphicFramePr>
            <p:xfrm>
              <a:off x="13802978" y="4162655"/>
              <a:ext cx="207962" cy="2714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0" imgW="126720" imgH="164880" progId="Equation.3">
                      <p:embed/>
                    </p:oleObj>
                  </mc:Choice>
                  <mc:Fallback>
                    <p:oleObj name="Equation" r:id="rId20" imgW="126720" imgH="164880" progId="Equation.3">
                      <p:embed/>
                      <p:pic>
                        <p:nvPicPr>
                          <p:cNvPr id="42" name="Object 41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13802978" y="4162655"/>
                            <a:ext cx="207962" cy="2714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3" name="Group 42"/>
            <p:cNvGrpSpPr/>
            <p:nvPr/>
          </p:nvGrpSpPr>
          <p:grpSpPr>
            <a:xfrm>
              <a:off x="754547" y="4266064"/>
              <a:ext cx="4572000" cy="525099"/>
              <a:chOff x="13788904" y="2855949"/>
              <a:chExt cx="4572000" cy="525099"/>
            </a:xfrm>
          </p:grpSpPr>
          <p:sp>
            <p:nvSpPr>
              <p:cNvPr id="44" name="Left Brace 43"/>
              <p:cNvSpPr/>
              <p:nvPr/>
            </p:nvSpPr>
            <p:spPr>
              <a:xfrm rot="5400000">
                <a:off x="16007669" y="1027813"/>
                <a:ext cx="134470" cy="4572000"/>
              </a:xfrm>
              <a:prstGeom prst="leftBrac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45" name="Object 44"/>
              <p:cNvGraphicFramePr>
                <a:graphicFrameLocks noChangeAspect="1"/>
              </p:cNvGraphicFramePr>
              <p:nvPr/>
            </p:nvGraphicFramePr>
            <p:xfrm>
              <a:off x="15979654" y="2855949"/>
              <a:ext cx="190500" cy="298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1" imgW="114120" imgH="177480" progId="Equation.3">
                      <p:embed/>
                    </p:oleObj>
                  </mc:Choice>
                  <mc:Fallback>
                    <p:oleObj name="Equation" r:id="rId21" imgW="114120" imgH="177480" progId="Equation.3">
                      <p:embed/>
                      <p:pic>
                        <p:nvPicPr>
                          <p:cNvPr id="45" name="Object 44"/>
                          <p:cNvPicPr/>
                          <p:nvPr/>
                        </p:nvPicPr>
                        <p:blipFill>
                          <a:blip r:embed="rId19"/>
                          <a:stretch>
                            <a:fillRect/>
                          </a:stretch>
                        </p:blipFill>
                        <p:spPr>
                          <a:xfrm>
                            <a:off x="15979654" y="2855949"/>
                            <a:ext cx="190500" cy="2984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6" name="Group 45"/>
            <p:cNvGrpSpPr/>
            <p:nvPr/>
          </p:nvGrpSpPr>
          <p:grpSpPr>
            <a:xfrm>
              <a:off x="5338642" y="4072692"/>
              <a:ext cx="612648" cy="769628"/>
              <a:chOff x="18321994" y="2606937"/>
              <a:chExt cx="612648" cy="769628"/>
            </a:xfrm>
          </p:grpSpPr>
          <p:sp>
            <p:nvSpPr>
              <p:cNvPr id="47" name="Left Brace 46"/>
              <p:cNvSpPr/>
              <p:nvPr/>
            </p:nvSpPr>
            <p:spPr>
              <a:xfrm rot="5400000">
                <a:off x="18561083" y="3003006"/>
                <a:ext cx="134470" cy="612648"/>
              </a:xfrm>
              <a:prstGeom prst="leftBrac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48" name="Object 47"/>
              <p:cNvGraphicFramePr>
                <a:graphicFrameLocks noChangeAspect="1"/>
              </p:cNvGraphicFramePr>
              <p:nvPr/>
            </p:nvGraphicFramePr>
            <p:xfrm>
              <a:off x="18507564" y="2606937"/>
              <a:ext cx="254000" cy="657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2" imgW="152280" imgH="393480" progId="Equation.3">
                      <p:embed/>
                    </p:oleObj>
                  </mc:Choice>
                  <mc:Fallback>
                    <p:oleObj name="Equation" r:id="rId22" imgW="152280" imgH="393480" progId="Equation.3">
                      <p:embed/>
                      <p:pic>
                        <p:nvPicPr>
                          <p:cNvPr id="48" name="Object 47"/>
                          <p:cNvPicPr/>
                          <p:nvPr/>
                        </p:nvPicPr>
                        <p:blipFill>
                          <a:blip r:embed="rId17"/>
                          <a:stretch>
                            <a:fillRect/>
                          </a:stretch>
                        </p:blipFill>
                        <p:spPr>
                          <a:xfrm>
                            <a:off x="18507564" y="2606937"/>
                            <a:ext cx="254000" cy="6572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9" name="Group 48"/>
            <p:cNvGrpSpPr/>
            <p:nvPr/>
          </p:nvGrpSpPr>
          <p:grpSpPr>
            <a:xfrm>
              <a:off x="5996830" y="4745021"/>
              <a:ext cx="446371" cy="647700"/>
              <a:chOff x="13018240" y="5077300"/>
              <a:chExt cx="446371" cy="647700"/>
            </a:xfrm>
          </p:grpSpPr>
          <p:sp>
            <p:nvSpPr>
              <p:cNvPr id="50" name="Left Brace 49"/>
              <p:cNvSpPr/>
              <p:nvPr/>
            </p:nvSpPr>
            <p:spPr>
              <a:xfrm flipH="1">
                <a:off x="13018240" y="5199404"/>
                <a:ext cx="134470" cy="457200"/>
              </a:xfrm>
              <a:prstGeom prst="leftBrac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51" name="Object 50"/>
              <p:cNvGraphicFramePr>
                <a:graphicFrameLocks noChangeAspect="1"/>
              </p:cNvGraphicFramePr>
              <p:nvPr/>
            </p:nvGraphicFramePr>
            <p:xfrm>
              <a:off x="13213786" y="5077300"/>
              <a:ext cx="250825" cy="6477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3" imgW="152280" imgH="393480" progId="Equation.3">
                      <p:embed/>
                    </p:oleObj>
                  </mc:Choice>
                  <mc:Fallback>
                    <p:oleObj name="Equation" r:id="rId23" imgW="152280" imgH="393480" progId="Equation.3">
                      <p:embed/>
                      <p:pic>
                        <p:nvPicPr>
                          <p:cNvPr id="51" name="Object 50"/>
                          <p:cNvPicPr/>
                          <p:nvPr/>
                        </p:nvPicPr>
                        <p:blipFill>
                          <a:blip r:embed="rId24"/>
                          <a:stretch>
                            <a:fillRect/>
                          </a:stretch>
                        </p:blipFill>
                        <p:spPr>
                          <a:xfrm>
                            <a:off x="13213786" y="5077300"/>
                            <a:ext cx="250825" cy="6477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52" name="Group 51"/>
          <p:cNvGrpSpPr/>
          <p:nvPr/>
        </p:nvGrpSpPr>
        <p:grpSpPr>
          <a:xfrm>
            <a:off x="306583" y="1470585"/>
            <a:ext cx="3047506" cy="684408"/>
            <a:chOff x="306583" y="1470585"/>
            <a:chExt cx="3047506" cy="684408"/>
          </a:xfrm>
        </p:grpSpPr>
        <p:graphicFrame>
          <p:nvGraphicFramePr>
            <p:cNvPr id="53" name="Object 52"/>
            <p:cNvGraphicFramePr>
              <a:graphicFrameLocks noChangeAspect="1"/>
            </p:cNvGraphicFramePr>
            <p:nvPr/>
          </p:nvGraphicFramePr>
          <p:xfrm>
            <a:off x="1830728" y="1470585"/>
            <a:ext cx="1523361" cy="684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876240" imgH="393480" progId="Equation.3">
                    <p:embed/>
                  </p:oleObj>
                </mc:Choice>
                <mc:Fallback>
                  <p:oleObj name="Equation" r:id="rId25" imgW="876240" imgH="393480" progId="Equation.3">
                    <p:embed/>
                    <p:pic>
                      <p:nvPicPr>
                        <p:cNvPr id="53" name="Object 52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1830728" y="1470585"/>
                          <a:ext cx="1523361" cy="6844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Rectangle 53"/>
            <p:cNvSpPr/>
            <p:nvPr/>
          </p:nvSpPr>
          <p:spPr>
            <a:xfrm>
              <a:off x="306583" y="1575815"/>
              <a:ext cx="155523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Hasil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dari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6749200" y="5289490"/>
                <a:ext cx="3217547" cy="5295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Jadi,</a:t>
                </a:r>
                <a:r>
                  <a:rPr lang="en-US" sz="2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f>
                      <m:f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×5</m:t>
                    </m:r>
                    <m:f>
                      <m:f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=14</m:t>
                    </m:r>
                    <m:f>
                      <m:f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200" y="5289490"/>
                <a:ext cx="3217547" cy="529504"/>
              </a:xfrm>
              <a:prstGeom prst="rect">
                <a:avLst/>
              </a:prstGeom>
              <a:blipFill rotWithShape="0">
                <a:blip r:embed="rId27"/>
                <a:stretch>
                  <a:fillRect l="-2841" t="-6897" b="-14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50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025100480.0012.0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65</TotalTime>
  <Words>344</Words>
  <Application>Microsoft Office PowerPoint</Application>
  <PresentationFormat>Widescreen</PresentationFormat>
  <Paragraphs>75</Paragraphs>
  <Slides>10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Algerian</vt:lpstr>
      <vt:lpstr>Arial</vt:lpstr>
      <vt:lpstr>Arial Black</vt:lpstr>
      <vt:lpstr>Arial Rounded MT Bold</vt:lpstr>
      <vt:lpstr>Calibri</vt:lpstr>
      <vt:lpstr>Cambria Math</vt:lpstr>
      <vt:lpstr>Corbel</vt:lpstr>
      <vt:lpstr>Basis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2</cp:revision>
  <dcterms:created xsi:type="dcterms:W3CDTF">2021-08-07T13:20:21Z</dcterms:created>
  <dcterms:modified xsi:type="dcterms:W3CDTF">2021-08-17T16:33:29Z</dcterms:modified>
</cp:coreProperties>
</file>