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88" r:id="rId4"/>
    <p:sldId id="269" r:id="rId5"/>
    <p:sldId id="293" r:id="rId6"/>
    <p:sldId id="289" r:id="rId7"/>
    <p:sldId id="257" r:id="rId8"/>
    <p:sldId id="291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8AC2F-2062-4277-BFB5-0EEE9AAAE28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8CE3A3-1A8D-4349-86F2-B4CA34DBE3C9}" type="pres">
      <dgm:prSet presAssocID="{3FB8AC2F-2062-4277-BFB5-0EEE9AAAE286}" presName="diagram" presStyleCnt="0">
        <dgm:presLayoutVars>
          <dgm:dir/>
          <dgm:resizeHandles val="exact"/>
        </dgm:presLayoutVars>
      </dgm:prSet>
      <dgm:spPr/>
    </dgm:pt>
  </dgm:ptLst>
  <dgm:cxnLst>
    <dgm:cxn modelId="{8B21FB74-28A6-4D1F-9ED2-43BFCBC5F88E}" type="presOf" srcId="{3FB8AC2F-2062-4277-BFB5-0EEE9AAAE286}" destId="{D08CE3A3-1A8D-4349-86F2-B4CA34DBE3C9}" srcOrd="0" destOrd="0" presId="urn:microsoft.com/office/officeart/2005/8/layout/default#1"/>
  </dgm:cxnLst>
  <dgm:bg>
    <a:blipFill>
      <a:blip xmlns:r="http://schemas.openxmlformats.org/officeDocument/2006/relationships" r:embed="rId1" cstate="print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8AC2F-2062-4277-BFB5-0EEE9AAAE28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2E2C21-1FF7-44C5-B0A4-DCAA686B10D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Retak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dan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patah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tulang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rtl="0"/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disebabkan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oleh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benturan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benda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keras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berupa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kecelakaan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atau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jatuh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BFD61EEE-E631-412F-A2EC-65A8D8B992A2}" type="parTrans" cxnId="{9979BAAE-7CEE-4967-88E3-259CC489F0F7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0A4606-D1BE-48B9-BDDF-21ECB077F6FD}" type="sibTrans" cxnId="{9979BAAE-7CEE-4967-88E3-259CC489F0F7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1BF215-072C-48B6-9F2E-0B4A0FF24D70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</a:t>
          </a:r>
          <a:r>
            <a:rPr lang="id-ID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Tetanus</a:t>
          </a:r>
        </a:p>
        <a:p>
          <a:r>
            <a:rPr lang="id-ID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Tetanus merupakan suatu kondisi ketegangan otot yang terus-menerus karena adanya infeksi bakteri </a:t>
          </a:r>
          <a:r>
            <a:rPr lang="id-ID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Clostridium tetani</a:t>
          </a:r>
          <a:r>
            <a:rPr lang="id-ID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br>
            <a:rPr lang="id-ID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id-ID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Penyakit tetanus dapat dicegah dengan vaksin DPT atau menutup luka.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3C066A-716A-4DEC-8F03-94EA9EE81CC0}" type="parTrans" cxnId="{414CC731-48F2-4C7C-BD66-88C5442681C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131C6E-4EE3-4A0F-BA21-C1965FAA03E9}" type="sibTrans" cxnId="{414CC731-48F2-4C7C-BD66-88C5442681C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E6B994-30A2-483E-8B49-75150B19DDE1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Osteoporosis,</a:t>
          </a:r>
        </a:p>
        <a:p>
          <a:pPr>
            <a:buNone/>
          </a:pP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disebabkan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kekurangan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kalsium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dan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fosfor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sehingga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tulang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menjadi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rapuh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7141FC-2192-49E4-A35A-92F2B0DE58FD}" type="parTrans" cxnId="{FC90B725-EB2E-4BC3-AA6E-B8E17ED3EE1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FA2F0F-8277-4DBB-B06A-25E6D953C1E8}" type="sibTrans" cxnId="{FC90B725-EB2E-4BC3-AA6E-B8E17ED3EE1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AACC740-DAE5-4638-AFD0-C9D7EBB2D937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Rakitis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disebabkan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kekurangan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gizi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seperti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fosfor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kalsium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dan vitamin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D.Akibatnya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kaki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membengkok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seperti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huruf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 </a:t>
          </a:r>
          <a:r>
            <a: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atau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X</a:t>
          </a:r>
        </a:p>
      </dgm:t>
    </dgm:pt>
    <dgm:pt modelId="{DFD7A227-89C0-485D-85F5-F9FA0B33F216}" type="parTrans" cxnId="{A1BEBFF9-CFE4-4FEA-9376-2AFB80A060F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3B6A020-6549-46CB-AE1D-35C0E5A00672}" type="sibTrans" cxnId="{A1BEBFF9-CFE4-4FEA-9376-2AFB80A060F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8CE3A3-1A8D-4349-86F2-B4CA34DBE3C9}" type="pres">
      <dgm:prSet presAssocID="{3FB8AC2F-2062-4277-BFB5-0EEE9AAAE286}" presName="diagram" presStyleCnt="0">
        <dgm:presLayoutVars>
          <dgm:dir/>
          <dgm:resizeHandles val="exact"/>
        </dgm:presLayoutVars>
      </dgm:prSet>
      <dgm:spPr/>
    </dgm:pt>
    <dgm:pt modelId="{39A30E5C-2576-4FA8-B470-C81C303E8F93}" type="pres">
      <dgm:prSet presAssocID="{D52E2C21-1FF7-44C5-B0A4-DCAA686B10DA}" presName="node" presStyleLbl="node1" presStyleIdx="0" presStyleCnt="4">
        <dgm:presLayoutVars>
          <dgm:bulletEnabled val="1"/>
        </dgm:presLayoutVars>
      </dgm:prSet>
      <dgm:spPr>
        <a:prstGeom prst="round2DiagRect">
          <a:avLst/>
        </a:prstGeom>
      </dgm:spPr>
    </dgm:pt>
    <dgm:pt modelId="{C9E4CA30-1EAA-42E6-87A1-35CA3ADBE2AA}" type="pres">
      <dgm:prSet presAssocID="{640A4606-D1BE-48B9-BDDF-21ECB077F6FD}" presName="sibTrans" presStyleCnt="0"/>
      <dgm:spPr/>
    </dgm:pt>
    <dgm:pt modelId="{5E69B1F3-9408-46A2-9B6D-9C46BB6232EE}" type="pres">
      <dgm:prSet presAssocID="{FE1BF215-072C-48B6-9F2E-0B4A0FF24D70}" presName="node" presStyleLbl="node1" presStyleIdx="1" presStyleCnt="4" custLinFactNeighborX="1229" custLinFactNeighborY="891">
        <dgm:presLayoutVars>
          <dgm:bulletEnabled val="1"/>
        </dgm:presLayoutVars>
      </dgm:prSet>
      <dgm:spPr>
        <a:prstGeom prst="round2DiagRect">
          <a:avLst/>
        </a:prstGeom>
      </dgm:spPr>
    </dgm:pt>
    <dgm:pt modelId="{1B9290C1-711D-48D0-ABDB-268ED69E14BB}" type="pres">
      <dgm:prSet presAssocID="{42131C6E-4EE3-4A0F-BA21-C1965FAA03E9}" presName="sibTrans" presStyleCnt="0"/>
      <dgm:spPr/>
    </dgm:pt>
    <dgm:pt modelId="{F3F25DE5-C466-4E35-AD80-7F2F2C6E07C8}" type="pres">
      <dgm:prSet presAssocID="{54E6B994-30A2-483E-8B49-75150B19DDE1}" presName="node" presStyleLbl="node1" presStyleIdx="2" presStyleCnt="4">
        <dgm:presLayoutVars>
          <dgm:bulletEnabled val="1"/>
        </dgm:presLayoutVars>
      </dgm:prSet>
      <dgm:spPr>
        <a:prstGeom prst="round2DiagRect">
          <a:avLst/>
        </a:prstGeom>
      </dgm:spPr>
    </dgm:pt>
    <dgm:pt modelId="{7F9F486A-97D8-4E7F-97A7-0F9F75000300}" type="pres">
      <dgm:prSet presAssocID="{37FA2F0F-8277-4DBB-B06A-25E6D953C1E8}" presName="sibTrans" presStyleCnt="0"/>
      <dgm:spPr/>
    </dgm:pt>
    <dgm:pt modelId="{6134393F-4168-45F9-8310-04CE7D37B46F}" type="pres">
      <dgm:prSet presAssocID="{7AACC740-DAE5-4638-AFD0-C9D7EBB2D937}" presName="node" presStyleLbl="node1" presStyleIdx="3" presStyleCnt="4" custScaleX="125074" custScaleY="94597" custLinFactNeighborX="83621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0C276215-5995-4CD4-8D85-07998A6FAF29}" type="presOf" srcId="{7AACC740-DAE5-4638-AFD0-C9D7EBB2D937}" destId="{6134393F-4168-45F9-8310-04CE7D37B46F}" srcOrd="0" destOrd="0" presId="urn:microsoft.com/office/officeart/2005/8/layout/default#1"/>
    <dgm:cxn modelId="{FC90B725-EB2E-4BC3-AA6E-B8E17ED3EE13}" srcId="{3FB8AC2F-2062-4277-BFB5-0EEE9AAAE286}" destId="{54E6B994-30A2-483E-8B49-75150B19DDE1}" srcOrd="2" destOrd="0" parTransId="{067141FC-2192-49E4-A35A-92F2B0DE58FD}" sibTransId="{37FA2F0F-8277-4DBB-B06A-25E6D953C1E8}"/>
    <dgm:cxn modelId="{414CC731-48F2-4C7C-BD66-88C5442681CB}" srcId="{3FB8AC2F-2062-4277-BFB5-0EEE9AAAE286}" destId="{FE1BF215-072C-48B6-9F2E-0B4A0FF24D70}" srcOrd="1" destOrd="0" parTransId="{683C066A-716A-4DEC-8F03-94EA9EE81CC0}" sibTransId="{42131C6E-4EE3-4A0F-BA21-C1965FAA03E9}"/>
    <dgm:cxn modelId="{8B21FB74-28A6-4D1F-9ED2-43BFCBC5F88E}" type="presOf" srcId="{3FB8AC2F-2062-4277-BFB5-0EEE9AAAE286}" destId="{D08CE3A3-1A8D-4349-86F2-B4CA34DBE3C9}" srcOrd="0" destOrd="0" presId="urn:microsoft.com/office/officeart/2005/8/layout/default#1"/>
    <dgm:cxn modelId="{1978FA97-0B91-437D-9A89-A06B16F11CDA}" type="presOf" srcId="{D52E2C21-1FF7-44C5-B0A4-DCAA686B10DA}" destId="{39A30E5C-2576-4FA8-B470-C81C303E8F93}" srcOrd="0" destOrd="0" presId="urn:microsoft.com/office/officeart/2005/8/layout/default#1"/>
    <dgm:cxn modelId="{2709849B-B2EB-4F1F-A3F2-B16D65359626}" type="presOf" srcId="{FE1BF215-072C-48B6-9F2E-0B4A0FF24D70}" destId="{5E69B1F3-9408-46A2-9B6D-9C46BB6232EE}" srcOrd="0" destOrd="0" presId="urn:microsoft.com/office/officeart/2005/8/layout/default#1"/>
    <dgm:cxn modelId="{9979BAAE-7CEE-4967-88E3-259CC489F0F7}" srcId="{3FB8AC2F-2062-4277-BFB5-0EEE9AAAE286}" destId="{D52E2C21-1FF7-44C5-B0A4-DCAA686B10DA}" srcOrd="0" destOrd="0" parTransId="{BFD61EEE-E631-412F-A2EC-65A8D8B992A2}" sibTransId="{640A4606-D1BE-48B9-BDDF-21ECB077F6FD}"/>
    <dgm:cxn modelId="{DB1F07BF-D686-459D-82E3-390248BE2331}" type="presOf" srcId="{54E6B994-30A2-483E-8B49-75150B19DDE1}" destId="{F3F25DE5-C466-4E35-AD80-7F2F2C6E07C8}" srcOrd="0" destOrd="0" presId="urn:microsoft.com/office/officeart/2005/8/layout/default#1"/>
    <dgm:cxn modelId="{A1BEBFF9-CFE4-4FEA-9376-2AFB80A060F9}" srcId="{3FB8AC2F-2062-4277-BFB5-0EEE9AAAE286}" destId="{7AACC740-DAE5-4638-AFD0-C9D7EBB2D937}" srcOrd="3" destOrd="0" parTransId="{DFD7A227-89C0-485D-85F5-F9FA0B33F216}" sibTransId="{43B6A020-6549-46CB-AE1D-35C0E5A00672}"/>
    <dgm:cxn modelId="{FFF24FC5-8C04-4456-92B6-E40F1503C976}" type="presParOf" srcId="{D08CE3A3-1A8D-4349-86F2-B4CA34DBE3C9}" destId="{39A30E5C-2576-4FA8-B470-C81C303E8F93}" srcOrd="0" destOrd="0" presId="urn:microsoft.com/office/officeart/2005/8/layout/default#1"/>
    <dgm:cxn modelId="{632052F9-D700-43EE-9BCD-CEA92F4A049E}" type="presParOf" srcId="{D08CE3A3-1A8D-4349-86F2-B4CA34DBE3C9}" destId="{C9E4CA30-1EAA-42E6-87A1-35CA3ADBE2AA}" srcOrd="1" destOrd="0" presId="urn:microsoft.com/office/officeart/2005/8/layout/default#1"/>
    <dgm:cxn modelId="{17F3A6BC-DC0F-45DB-9E99-4FC0333898B8}" type="presParOf" srcId="{D08CE3A3-1A8D-4349-86F2-B4CA34DBE3C9}" destId="{5E69B1F3-9408-46A2-9B6D-9C46BB6232EE}" srcOrd="2" destOrd="0" presId="urn:microsoft.com/office/officeart/2005/8/layout/default#1"/>
    <dgm:cxn modelId="{669872C5-9D18-4CEC-9CD8-4C9FADA1D4DE}" type="presParOf" srcId="{D08CE3A3-1A8D-4349-86F2-B4CA34DBE3C9}" destId="{1B9290C1-711D-48D0-ABDB-268ED69E14BB}" srcOrd="3" destOrd="0" presId="urn:microsoft.com/office/officeart/2005/8/layout/default#1"/>
    <dgm:cxn modelId="{605AEBD5-811C-4200-A07E-3ACAD1908AE8}" type="presParOf" srcId="{D08CE3A3-1A8D-4349-86F2-B4CA34DBE3C9}" destId="{F3F25DE5-C466-4E35-AD80-7F2F2C6E07C8}" srcOrd="4" destOrd="0" presId="urn:microsoft.com/office/officeart/2005/8/layout/default#1"/>
    <dgm:cxn modelId="{99D47560-179D-4850-B6B8-4103BB541410}" type="presParOf" srcId="{D08CE3A3-1A8D-4349-86F2-B4CA34DBE3C9}" destId="{7F9F486A-97D8-4E7F-97A7-0F9F75000300}" srcOrd="5" destOrd="0" presId="urn:microsoft.com/office/officeart/2005/8/layout/default#1"/>
    <dgm:cxn modelId="{821EBBD8-217E-42BB-9560-E571B63F9DCA}" type="presParOf" srcId="{D08CE3A3-1A8D-4349-86F2-B4CA34DBE3C9}" destId="{6134393F-4168-45F9-8310-04CE7D37B46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0E5C-2576-4FA8-B470-C81C303E8F93}">
      <dsp:nvSpPr>
        <dsp:cNvPr id="0" name=""/>
        <dsp:cNvSpPr/>
      </dsp:nvSpPr>
      <dsp:spPr>
        <a:xfrm>
          <a:off x="390941" y="155908"/>
          <a:ext cx="3111103" cy="1866661"/>
        </a:xfrm>
        <a:prstGeom prst="round2Diag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Retak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dan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patah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tulang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disebabkan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oleh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benturan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benda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keras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berupa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kecelakaan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atau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jatuh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482064" y="247031"/>
        <a:ext cx="2928857" cy="1684415"/>
      </dsp:txXfrm>
    </dsp:sp>
    <dsp:sp modelId="{5E69B1F3-9408-46A2-9B6D-9C46BB6232EE}">
      <dsp:nvSpPr>
        <dsp:cNvPr id="0" name=""/>
        <dsp:cNvSpPr/>
      </dsp:nvSpPr>
      <dsp:spPr>
        <a:xfrm>
          <a:off x="3851390" y="172540"/>
          <a:ext cx="3111103" cy="1866661"/>
        </a:xfrm>
        <a:prstGeom prst="round2DiagRect">
          <a:avLst/>
        </a:prstGeom>
        <a:solidFill>
          <a:schemeClr val="accent5">
            <a:hueOff val="3625003"/>
            <a:satOff val="-21162"/>
            <a:lumOff val="-16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</a:t>
          </a:r>
          <a:r>
            <a:rPr lang="id-ID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Tetanus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Tetanus merupakan suatu kondisi ketegangan otot yang terus-menerus karena adanya infeksi bakteri </a:t>
          </a:r>
          <a:r>
            <a:rPr lang="id-ID" sz="1600" b="1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Clostridium tetani</a:t>
          </a:r>
          <a:r>
            <a:rPr lang="id-ID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br>
            <a:rPr lang="id-ID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id-ID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Penyakit tetanus dapat dicegah dengan vaksin DPT atau menutup luka.</a:t>
          </a:r>
          <a:endParaRPr 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42513" y="263663"/>
        <a:ext cx="2928857" cy="1684415"/>
      </dsp:txXfrm>
    </dsp:sp>
    <dsp:sp modelId="{F3F25DE5-C466-4E35-AD80-7F2F2C6E07C8}">
      <dsp:nvSpPr>
        <dsp:cNvPr id="0" name=""/>
        <dsp:cNvSpPr/>
      </dsp:nvSpPr>
      <dsp:spPr>
        <a:xfrm>
          <a:off x="902" y="2333681"/>
          <a:ext cx="3111103" cy="1866661"/>
        </a:xfrm>
        <a:prstGeom prst="round2Diag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Osteoporosis,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disebabkan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kekurangan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kalsium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dan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fosfor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sehingga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tulang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menjadi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rapuh</a:t>
          </a:r>
          <a:endParaRPr lang="en-US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2025" y="2424804"/>
        <a:ext cx="2928857" cy="1684415"/>
      </dsp:txXfrm>
    </dsp:sp>
    <dsp:sp modelId="{6134393F-4168-45F9-8310-04CE7D37B46F}">
      <dsp:nvSpPr>
        <dsp:cNvPr id="0" name=""/>
        <dsp:cNvSpPr/>
      </dsp:nvSpPr>
      <dsp:spPr>
        <a:xfrm>
          <a:off x="3424018" y="2384109"/>
          <a:ext cx="3891181" cy="1765806"/>
        </a:xfrm>
        <a:prstGeom prst="round2Diag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Rakitis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disebabkan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kekurangan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gizi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seperti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fosfor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kalsium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dan vitamin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D.Akibatnya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kaki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membengkok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seperti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huruf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atau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X</a:t>
          </a:r>
        </a:p>
      </dsp:txBody>
      <dsp:txXfrm>
        <a:off x="3510218" y="2470309"/>
        <a:ext cx="3718781" cy="1593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928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38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523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8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06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655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71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103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360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898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26ED8AB-EE3A-4800-A75F-EF7FE3123A2F}" type="datetimeFigureOut">
              <a:rPr lang="en-ID" smtClean="0"/>
              <a:t>03/08/2021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66CFAF-37F2-45F2-B7B8-83B7C9C279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4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0" y="1329351"/>
            <a:ext cx="5327375" cy="4199297"/>
            <a:chOff x="4107869" y="762015"/>
            <a:chExt cx="5016770" cy="3228986"/>
          </a:xfrm>
        </p:grpSpPr>
        <p:sp>
          <p:nvSpPr>
            <p:cNvPr id="3" name="Oval 2"/>
            <p:cNvSpPr/>
            <p:nvPr/>
          </p:nvSpPr>
          <p:spPr>
            <a:xfrm>
              <a:off x="4430083" y="762015"/>
              <a:ext cx="4089718" cy="3228986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1562110"/>
              <a:ext cx="3657600" cy="1731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8000"/>
                  </a:solidFill>
                  <a:cs typeface="Calibri" pitchFamily="34" charset="0"/>
                </a:rPr>
                <a:t>Organ </a:t>
              </a:r>
              <a:r>
                <a:rPr lang="en-US" sz="4800" b="1" dirty="0" err="1">
                  <a:solidFill>
                    <a:srgbClr val="008000"/>
                  </a:solidFill>
                  <a:cs typeface="Calibri" pitchFamily="34" charset="0"/>
                </a:rPr>
                <a:t>Gerak</a:t>
              </a:r>
              <a:r>
                <a:rPr lang="en-US" sz="48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cs typeface="Calibri" pitchFamily="34" charset="0"/>
                </a:rPr>
                <a:t>Hewan</a:t>
              </a:r>
              <a:r>
                <a:rPr lang="en-US" sz="48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cs typeface="Calibri" pitchFamily="34" charset="0"/>
                </a:rPr>
                <a:t>dan</a:t>
              </a:r>
              <a:r>
                <a:rPr lang="en-US" sz="48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cs typeface="Calibri" pitchFamily="34" charset="0"/>
                </a:rPr>
                <a:t>Manusia</a:t>
              </a:r>
              <a:endParaRPr lang="en-US" sz="4800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7869" y="847730"/>
              <a:ext cx="501677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800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1035059" y="1099855"/>
            <a:ext cx="4668924" cy="45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6"/>
          <a:stretch>
            <a:fillRect/>
          </a:stretch>
        </p:blipFill>
        <p:spPr bwMode="auto">
          <a:xfrm>
            <a:off x="113120" y="2201962"/>
            <a:ext cx="2458605" cy="41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1871531" y="1028734"/>
            <a:ext cx="8320248" cy="1352509"/>
          </a:xfrm>
          <a:prstGeom prst="wedgeRoundRectCallout">
            <a:avLst>
              <a:gd name="adj1" fmla="val -42183"/>
              <a:gd name="adj2" fmla="val 77524"/>
              <a:gd name="adj3" fmla="val 16667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2063552" y="112474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Tulang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otot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" y="1"/>
            <a:ext cx="12192044" cy="889000"/>
            <a:chOff x="-1" y="0"/>
            <a:chExt cx="9144033" cy="666750"/>
          </a:xfrm>
        </p:grpSpPr>
        <p:grpSp>
          <p:nvGrpSpPr>
            <p:cNvPr id="12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16" name="Picture 15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3</a:t>
                </a: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3.1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2762227" y="2852937"/>
            <a:ext cx="752480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 err="1"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81752" y="3806203"/>
            <a:ext cx="4610792" cy="2554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indent="-457189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Atrofi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189" indent="-457189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Hipertrofi</a:t>
            </a:r>
            <a:endParaRPr lang="en-US" sz="2667" b="1" dirty="0">
              <a:latin typeface="Calibri" pitchFamily="34" charset="0"/>
              <a:cs typeface="Calibri" pitchFamily="34" charset="0"/>
            </a:endParaRPr>
          </a:p>
          <a:p>
            <a:pPr marL="457189" indent="-457189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Kram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otot</a:t>
            </a:r>
            <a:endParaRPr lang="en-US" sz="2667" b="1" dirty="0">
              <a:latin typeface="Calibri" pitchFamily="34" charset="0"/>
              <a:cs typeface="Calibri" pitchFamily="34" charset="0"/>
            </a:endParaRPr>
          </a:p>
          <a:p>
            <a:pPr marL="457189" indent="-457189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Osteoartritis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189" indent="-457189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Skoliosis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lordosis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kifosis</a:t>
            </a:r>
            <a:endParaRPr lang="en-US" sz="2667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1725" y="3806203"/>
            <a:ext cx="3952903" cy="2144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189" indent="-457189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Retak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fisura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patah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tulang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fraktura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457189" indent="-457189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Rakitis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189" indent="-457189">
              <a:buFont typeface="Wingdings" pitchFamily="2" charset="2"/>
              <a:buChar char="§"/>
            </a:pPr>
            <a:r>
              <a:rPr lang="en-US" sz="2667" b="1" dirty="0">
                <a:latin typeface="Calibri" pitchFamily="34" charset="0"/>
                <a:cs typeface="Calibri" pitchFamily="34" charset="0"/>
              </a:rPr>
              <a:t>Osteoporosis</a:t>
            </a:r>
          </a:p>
          <a:p>
            <a:pPr marL="457189" indent="-457189">
              <a:buFont typeface="Wingdings" pitchFamily="2" charset="2"/>
              <a:buChar char="§"/>
            </a:pPr>
            <a:r>
              <a:rPr lang="en-US" sz="2667" b="1" dirty="0">
                <a:latin typeface="Calibri" pitchFamily="34" charset="0"/>
                <a:cs typeface="Calibri" pitchFamily="34" charset="0"/>
              </a:rPr>
              <a:t>Tetanus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8">
            <a:extLst>
              <a:ext uri="{FF2B5EF4-FFF2-40B4-BE49-F238E27FC236}">
                <a16:creationId xmlns:a16="http://schemas.microsoft.com/office/drawing/2014/main" id="{4FC286DE-33B6-4A0C-879B-A2CB1A957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91204"/>
              </p:ext>
            </p:extLst>
          </p:nvPr>
        </p:nvGraphicFramePr>
        <p:xfrm>
          <a:off x="8419423" y="1524586"/>
          <a:ext cx="2553377" cy="218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8">
            <a:extLst>
              <a:ext uri="{FF2B5EF4-FFF2-40B4-BE49-F238E27FC236}">
                <a16:creationId xmlns:a16="http://schemas.microsoft.com/office/drawing/2014/main" id="{03D2C341-1F0F-4DBA-8272-5CB357522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561660"/>
              </p:ext>
            </p:extLst>
          </p:nvPr>
        </p:nvGraphicFramePr>
        <p:xfrm>
          <a:off x="539548" y="1524586"/>
          <a:ext cx="7315200" cy="435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18986C0-2846-4DA3-AC8B-0488FFDC464B}"/>
              </a:ext>
            </a:extLst>
          </p:cNvPr>
          <p:cNvSpPr txBox="1"/>
          <p:nvPr/>
        </p:nvSpPr>
        <p:spPr>
          <a:xfrm>
            <a:off x="648697" y="603675"/>
            <a:ext cx="1087828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Gangguan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 dan </a:t>
            </a:r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penyakit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 yang </a:t>
            </a:r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dapat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terjadi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 pada </a:t>
            </a:r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alat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gerak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manusia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latin typeface="Bahnschrift Condensed" panose="020B0502040204020203" pitchFamily="34" charset="0"/>
                <a:cs typeface="Calibri" pitchFamily="34" charset="0"/>
              </a:rPr>
              <a:t>yaitu</a:t>
            </a:r>
            <a:r>
              <a:rPr lang="en-US" sz="3200" b="1" dirty="0">
                <a:latin typeface="Bahnschrift Condensed" panose="020B0502040204020203" pitchFamily="34" charset="0"/>
                <a:cs typeface="Calibri" pitchFamily="34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E9A7B4-A4FB-44B2-B2FB-F7DADF5521FF}"/>
              </a:ext>
            </a:extLst>
          </p:cNvPr>
          <p:cNvGrpSpPr/>
          <p:nvPr/>
        </p:nvGrpSpPr>
        <p:grpSpPr>
          <a:xfrm>
            <a:off x="7854748" y="3707484"/>
            <a:ext cx="3968057" cy="2405106"/>
            <a:chOff x="4067944" y="237297"/>
            <a:chExt cx="4464496" cy="37425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5BB89A-885E-4626-BDF8-FC9D53D336BC}"/>
                </a:ext>
              </a:extLst>
            </p:cNvPr>
            <p:cNvSpPr txBox="1"/>
            <p:nvPr/>
          </p:nvSpPr>
          <p:spPr>
            <a:xfrm>
              <a:off x="4915316" y="237297"/>
              <a:ext cx="1497718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ADD478-8368-4754-9753-37E3F707463F}"/>
                </a:ext>
              </a:extLst>
            </p:cNvPr>
            <p:cNvGrpSpPr/>
            <p:nvPr/>
          </p:nvGrpSpPr>
          <p:grpSpPr>
            <a:xfrm>
              <a:off x="4067944" y="337496"/>
              <a:ext cx="4464496" cy="3642396"/>
              <a:chOff x="4067944" y="337496"/>
              <a:chExt cx="4464496" cy="364239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38E5CF4-0BA4-49F1-A447-FC21300ABF48}"/>
                  </a:ext>
                </a:extLst>
              </p:cNvPr>
              <p:cNvGrpSpPr/>
              <p:nvPr/>
            </p:nvGrpSpPr>
            <p:grpSpPr>
              <a:xfrm>
                <a:off x="4067944" y="337496"/>
                <a:ext cx="4357718" cy="3642396"/>
                <a:chOff x="3567878" y="537693"/>
                <a:chExt cx="4357718" cy="3642396"/>
              </a:xfrm>
            </p:grpSpPr>
            <p:pic>
              <p:nvPicPr>
                <p:cNvPr id="20" name="Picture 4">
                  <a:extLst>
                    <a:ext uri="{FF2B5EF4-FFF2-40B4-BE49-F238E27FC236}">
                      <a16:creationId xmlns:a16="http://schemas.microsoft.com/office/drawing/2014/main" id="{860C233F-2F33-4573-9E11-11A9ABFE0C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86520" y="537693"/>
                  <a:ext cx="2798762" cy="2133710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4BC8A08-0967-4C1F-87FA-D7B9F66DFEFD}"/>
                    </a:ext>
                  </a:extLst>
                </p:cNvPr>
                <p:cNvSpPr txBox="1"/>
                <p:nvPr/>
              </p:nvSpPr>
              <p:spPr>
                <a:xfrm>
                  <a:off x="3567878" y="3371817"/>
                  <a:ext cx="4357718" cy="808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346172-7587-4D37-A24E-D6A09684DAA4}"/>
                  </a:ext>
                </a:extLst>
              </p:cNvPr>
              <p:cNvSpPr txBox="1"/>
              <p:nvPr/>
            </p:nvSpPr>
            <p:spPr>
              <a:xfrm>
                <a:off x="5076056" y="2685792"/>
                <a:ext cx="1224136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7" dirty="0"/>
                  <a:t>Kaki normal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8BCEF-D854-4171-8DC3-4A5E913B43BF}"/>
                  </a:ext>
                </a:extLst>
              </p:cNvPr>
              <p:cNvSpPr txBox="1"/>
              <p:nvPr/>
            </p:nvSpPr>
            <p:spPr>
              <a:xfrm>
                <a:off x="6481911" y="2571750"/>
                <a:ext cx="1042417" cy="50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67" dirty="0"/>
                  <a:t>Kaki </a:t>
                </a:r>
                <a:r>
                  <a:rPr lang="en-US" sz="1867" dirty="0" err="1"/>
                  <a:t>bentuk</a:t>
                </a:r>
                <a:r>
                  <a:rPr lang="en-US" sz="1867" dirty="0"/>
                  <a:t> O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873C38-8317-4A67-865A-1F80C11F5AAD}"/>
                  </a:ext>
                </a:extLst>
              </p:cNvPr>
              <p:cNvSpPr txBox="1"/>
              <p:nvPr/>
            </p:nvSpPr>
            <p:spPr>
              <a:xfrm>
                <a:off x="7490023" y="2589460"/>
                <a:ext cx="1042417" cy="50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67" dirty="0"/>
                  <a:t>Kaki </a:t>
                </a:r>
                <a:r>
                  <a:rPr lang="en-US" sz="1867" dirty="0" err="1"/>
                  <a:t>bentuk</a:t>
                </a:r>
                <a:r>
                  <a:rPr lang="en-US" sz="1867" dirty="0"/>
                  <a:t> 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1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3" grpId="0">
        <p:bldAsOne/>
      </p:bldGraphic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86F991-9DD3-44DE-9DA2-BDB3CB0CBA45}"/>
              </a:ext>
            </a:extLst>
          </p:cNvPr>
          <p:cNvGrpSpPr/>
          <p:nvPr/>
        </p:nvGrpSpPr>
        <p:grpSpPr>
          <a:xfrm>
            <a:off x="425006" y="643945"/>
            <a:ext cx="3503050" cy="2369711"/>
            <a:chOff x="-399451" y="-13790"/>
            <a:chExt cx="3546658" cy="2049362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78060BDF-412C-4DC9-94CF-6E13AB4F93C3}"/>
                </a:ext>
              </a:extLst>
            </p:cNvPr>
            <p:cNvSpPr/>
            <p:nvPr/>
          </p:nvSpPr>
          <p:spPr>
            <a:xfrm>
              <a:off x="-399451" y="-13790"/>
              <a:ext cx="3415604" cy="2049362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Diagonal Corners Rounded 4">
              <a:extLst>
                <a:ext uri="{FF2B5EF4-FFF2-40B4-BE49-F238E27FC236}">
                  <a16:creationId xmlns:a16="http://schemas.microsoft.com/office/drawing/2014/main" id="{C2B59737-AE9B-4A5A-88B2-58BE07130A0F}"/>
                </a:ext>
              </a:extLst>
            </p:cNvPr>
            <p:cNvSpPr txBox="1"/>
            <p:nvPr/>
          </p:nvSpPr>
          <p:spPr>
            <a:xfrm>
              <a:off x="-268397" y="-13790"/>
              <a:ext cx="3415604" cy="1992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rtl="0"/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5.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Hipertropi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membesarnya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otot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karena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berlebihan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terus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menerus</a:t>
              </a:r>
              <a:endParaRPr lang="en-US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9A1695DA-4682-44A7-A108-41C583B7D8BE}"/>
              </a:ext>
            </a:extLst>
          </p:cNvPr>
          <p:cNvSpPr/>
          <p:nvPr/>
        </p:nvSpPr>
        <p:spPr>
          <a:xfrm>
            <a:off x="4147041" y="643945"/>
            <a:ext cx="3373607" cy="2369711"/>
          </a:xfrm>
          <a:prstGeom prst="round2DiagRect">
            <a:avLst>
              <a:gd name="adj1" fmla="val 16667"/>
              <a:gd name="adj2" fmla="val 1902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625003"/>
              <a:satOff val="-21162"/>
              <a:lumOff val="-1699"/>
              <a:alphaOff val="0"/>
            </a:schemeClr>
          </a:fillRef>
          <a:effectRef idx="0">
            <a:schemeClr val="accent5">
              <a:hueOff val="3625003"/>
              <a:satOff val="-21162"/>
              <a:lumOff val="-169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Kram otot</a:t>
            </a:r>
          </a:p>
          <a:p>
            <a:pPr marL="363538" lvl="1"/>
            <a:r>
              <a:rPr lang="id-ID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Kram otot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disebabkan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kelelahan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aktivitas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menerus</a:t>
            </a:r>
            <a:endParaRPr lang="id-ID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5189A-762A-4DDE-A90C-1E33AD5E1395}"/>
              </a:ext>
            </a:extLst>
          </p:cNvPr>
          <p:cNvGrpSpPr/>
          <p:nvPr/>
        </p:nvGrpSpPr>
        <p:grpSpPr>
          <a:xfrm>
            <a:off x="425005" y="3727713"/>
            <a:ext cx="3709114" cy="2354432"/>
            <a:chOff x="-685594" y="2491159"/>
            <a:chExt cx="4155497" cy="2382323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CA45C153-5C85-431A-9E13-016ADDBCA65C}"/>
                </a:ext>
              </a:extLst>
            </p:cNvPr>
            <p:cNvSpPr/>
            <p:nvPr/>
          </p:nvSpPr>
          <p:spPr>
            <a:xfrm>
              <a:off x="-685594" y="2491159"/>
              <a:ext cx="4155497" cy="2382323"/>
            </a:xfrm>
            <a:prstGeom prst="round2Diag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250006"/>
                <a:satOff val="-42323"/>
                <a:lumOff val="-33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51B79F3-4CA0-4100-BB27-C8D7A006B70D}"/>
                </a:ext>
              </a:extLst>
            </p:cNvPr>
            <p:cNvSpPr txBox="1"/>
            <p:nvPr/>
          </p:nvSpPr>
          <p:spPr>
            <a:xfrm>
              <a:off x="-469113" y="2810136"/>
              <a:ext cx="3939016" cy="1530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20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Pengapuran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sendi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 osteoarthritis)</a:t>
              </a:r>
              <a:endParaRPr lang="en-US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Rusaknya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tulang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rawan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pada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sendi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Rasa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sakit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akan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dirasakan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tulang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keras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saling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mengalami</a:t>
              </a:r>
              <a:r>
                <a:rPr lang="en-US" sz="20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kontak</a:t>
              </a:r>
              <a:endParaRPr lang="en-US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823E6F-AF18-481A-8C19-9C4D002BAD75}"/>
              </a:ext>
            </a:extLst>
          </p:cNvPr>
          <p:cNvGrpSpPr/>
          <p:nvPr/>
        </p:nvGrpSpPr>
        <p:grpSpPr>
          <a:xfrm>
            <a:off x="4327347" y="3372404"/>
            <a:ext cx="3371826" cy="2848092"/>
            <a:chOff x="3911506" y="2391118"/>
            <a:chExt cx="3415604" cy="2049362"/>
          </a:xfrm>
        </p:grpSpPr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BE712B62-D772-4F55-9FA6-14F9EF6ACC08}"/>
                </a:ext>
              </a:extLst>
            </p:cNvPr>
            <p:cNvSpPr/>
            <p:nvPr/>
          </p:nvSpPr>
          <p:spPr>
            <a:xfrm>
              <a:off x="3911506" y="2391118"/>
              <a:ext cx="3415604" cy="2049362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0875008"/>
                <a:satOff val="-63485"/>
                <a:lumOff val="-5097"/>
                <a:alphaOff val="0"/>
              </a:schemeClr>
            </a:fillRef>
            <a:effectRef idx="0">
              <a:schemeClr val="accent5">
                <a:hueOff val="10875008"/>
                <a:satOff val="-63485"/>
                <a:lumOff val="-50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4AFC9856-F5E4-4ADE-BDB8-298375E16D31}"/>
                </a:ext>
              </a:extLst>
            </p:cNvPr>
            <p:cNvSpPr txBox="1"/>
            <p:nvPr/>
          </p:nvSpPr>
          <p:spPr>
            <a:xfrm>
              <a:off x="4011548" y="2491160"/>
              <a:ext cx="3215520" cy="1849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8.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Atrofi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otot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adalah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mengecilnya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otot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akibat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hilangnya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kemampuan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berkontraksi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disebabkan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kurang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bergerak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kurang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gizi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atau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infeksi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virus </a:t>
              </a:r>
              <a:r>
                <a:rPr lang="en-US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penyebab</a:t>
              </a: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polio.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76167B7-8668-4D70-B49A-9100B0A88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93" y="1308900"/>
            <a:ext cx="2206927" cy="170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D3514A5-ABFF-4E13-88AC-5D79786E6EB4}"/>
              </a:ext>
            </a:extLst>
          </p:cNvPr>
          <p:cNvGrpSpPr/>
          <p:nvPr/>
        </p:nvGrpSpPr>
        <p:grpSpPr>
          <a:xfrm>
            <a:off x="8425575" y="3372404"/>
            <a:ext cx="3341419" cy="2709059"/>
            <a:chOff x="324044" y="662374"/>
            <a:chExt cx="4091032" cy="428394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9404610-D6A7-4CF3-93CB-F23B429C3B4B}"/>
                </a:ext>
              </a:extLst>
            </p:cNvPr>
            <p:cNvGrpSpPr/>
            <p:nvPr/>
          </p:nvGrpSpPr>
          <p:grpSpPr>
            <a:xfrm>
              <a:off x="324044" y="662374"/>
              <a:ext cx="4091032" cy="2893549"/>
              <a:chOff x="252606" y="1233878"/>
              <a:chExt cx="4091032" cy="2893549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2200DB9B-2172-464E-AAA1-FB7C9066D6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37805" y="1732029"/>
                <a:ext cx="4005833" cy="2395398"/>
              </a:xfrm>
              <a:prstGeom prst="rect">
                <a:avLst/>
              </a:prstGeom>
              <a:noFill/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E3F967-4DC9-4F82-B35F-B88AF22061E4}"/>
                  </a:ext>
                </a:extLst>
              </p:cNvPr>
              <p:cNvSpPr txBox="1"/>
              <p:nvPr/>
            </p:nvSpPr>
            <p:spPr>
              <a:xfrm>
                <a:off x="252606" y="1233878"/>
                <a:ext cx="3854802" cy="33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E88302-EA7B-4E21-AA4A-D555395AE384}"/>
                </a:ext>
              </a:extLst>
            </p:cNvPr>
            <p:cNvGrpSpPr/>
            <p:nvPr/>
          </p:nvGrpSpPr>
          <p:grpSpPr>
            <a:xfrm>
              <a:off x="409244" y="3219822"/>
              <a:ext cx="1280905" cy="1726494"/>
              <a:chOff x="697276" y="3219822"/>
              <a:chExt cx="1280905" cy="1726494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37887DD-65A1-462E-A985-25933DBD037E}"/>
                  </a:ext>
                </a:extLst>
              </p:cNvPr>
              <p:cNvCxnSpPr/>
              <p:nvPr/>
            </p:nvCxnSpPr>
            <p:spPr>
              <a:xfrm>
                <a:off x="1259632" y="3219822"/>
                <a:ext cx="36004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5C7701-2773-4A7F-A3D1-B7183568DEC4}"/>
                  </a:ext>
                </a:extLst>
              </p:cNvPr>
              <p:cNvSpPr txBox="1"/>
              <p:nvPr/>
            </p:nvSpPr>
            <p:spPr>
              <a:xfrm>
                <a:off x="697276" y="3919437"/>
                <a:ext cx="1280905" cy="1026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Otot</a:t>
                </a:r>
                <a:r>
                  <a:rPr lang="en-US" sz="2000" dirty="0"/>
                  <a:t> normal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EADB6F-09C3-4A68-9F95-B866417A5383}"/>
                </a:ext>
              </a:extLst>
            </p:cNvPr>
            <p:cNvSpPr txBox="1"/>
            <p:nvPr/>
          </p:nvSpPr>
          <p:spPr>
            <a:xfrm rot="10800000" flipV="1">
              <a:off x="2912213" y="3666353"/>
              <a:ext cx="1091743" cy="10268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Otot</a:t>
              </a:r>
              <a:r>
                <a:rPr lang="en-US" sz="2000" dirty="0"/>
                <a:t> </a:t>
              </a:r>
              <a:r>
                <a:rPr lang="en-US" sz="2000" dirty="0" err="1"/>
                <a:t>atrofi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9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4180" y="1523987"/>
            <a:ext cx="5673985" cy="367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09" y="285728"/>
            <a:ext cx="1152533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9. </a:t>
            </a:r>
            <a:r>
              <a:rPr lang="en-US" sz="2667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Skoliosis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lordosis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dan </a:t>
            </a:r>
            <a:r>
              <a:rPr lang="en-US" sz="2667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kifosis</a:t>
            </a:r>
            <a:r>
              <a:rPr lang="en-US" sz="2667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kelainan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tulang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belakang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Ketiganya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oleh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kebiasaan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bersikap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salah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2030" y="2764363"/>
            <a:ext cx="3618959" cy="3375796"/>
            <a:chOff x="806752" y="2287586"/>
            <a:chExt cx="3103252" cy="2531847"/>
          </a:xfrm>
        </p:grpSpPr>
        <p:cxnSp>
          <p:nvCxnSpPr>
            <p:cNvPr id="7" name="Straight Connector 6"/>
            <p:cNvCxnSpPr/>
            <p:nvPr/>
          </p:nvCxnSpPr>
          <p:spPr>
            <a:xfrm rot="10800000" flipV="1">
              <a:off x="2766521" y="3071814"/>
              <a:ext cx="1143483" cy="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06752" y="2287586"/>
              <a:ext cx="2143775" cy="25318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2667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Skoliosis </a:t>
              </a:r>
              <a:r>
                <a:rPr lang="nn-NO" sz="2667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</a:t>
              </a:r>
              <a:r>
                <a:rPr lang="nn-NO" sz="2667" b="1" dirty="0">
                  <a:latin typeface="Calibri" pitchFamily="34" charset="0"/>
                  <a:cs typeface="Calibri" pitchFamily="34" charset="0"/>
                </a:rPr>
                <a:t>tulang punggung membengkok ke samping, seperti membentuk huruf S.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4234" y="3810003"/>
            <a:ext cx="4491980" cy="2347236"/>
            <a:chOff x="3071803" y="3001172"/>
            <a:chExt cx="3368985" cy="1760427"/>
          </a:xfrm>
        </p:grpSpPr>
        <p:cxnSp>
          <p:nvCxnSpPr>
            <p:cNvPr id="10" name="Straight Connector 9"/>
            <p:cNvCxnSpPr/>
            <p:nvPr/>
          </p:nvCxnSpPr>
          <p:spPr>
            <a:xfrm rot="5400000" flipH="1" flipV="1">
              <a:off x="4179091" y="3536163"/>
              <a:ext cx="1071570" cy="158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71803" y="4076700"/>
              <a:ext cx="3368985" cy="6848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Lordosis</a:t>
              </a:r>
              <a:r>
                <a:rPr lang="en-US" sz="2667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tulang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punggung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membengkok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arah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depan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40149" y="2000240"/>
            <a:ext cx="4548672" cy="1734064"/>
            <a:chOff x="5661098" y="1785932"/>
            <a:chExt cx="3411504" cy="130054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661098" y="2359024"/>
              <a:ext cx="1982736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39002" y="1785932"/>
              <a:ext cx="2133600" cy="1300548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Kifosis</a:t>
              </a:r>
              <a:r>
                <a:rPr lang="en-US" sz="2667" b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tulang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punggung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membengkok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arah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belakang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31564" y="4915746"/>
            <a:ext cx="19969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shutterstock.com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E73E26-337A-4D22-A754-16AF5D3209E0}"/>
              </a:ext>
            </a:extLst>
          </p:cNvPr>
          <p:cNvSpPr txBox="1">
            <a:spLocks/>
          </p:cNvSpPr>
          <p:nvPr/>
        </p:nvSpPr>
        <p:spPr>
          <a:xfrm>
            <a:off x="775854" y="2966783"/>
            <a:ext cx="9971659" cy="760090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Gangguan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otot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tulang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juga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akibat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kebiasaan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yang salah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A516A-A512-4253-9BF9-C4D33E02B741}"/>
              </a:ext>
            </a:extLst>
          </p:cNvPr>
          <p:cNvSpPr txBox="1"/>
          <p:nvPr/>
        </p:nvSpPr>
        <p:spPr>
          <a:xfrm>
            <a:off x="661023" y="585930"/>
            <a:ext cx="1019250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Penyebab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Gangguan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Kesehatan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Alat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Gerak</a:t>
            </a: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9DB7B-9266-464E-B024-3C33C7679DFC}"/>
              </a:ext>
            </a:extLst>
          </p:cNvPr>
          <p:cNvSpPr txBox="1"/>
          <p:nvPr/>
        </p:nvSpPr>
        <p:spPr>
          <a:xfrm>
            <a:off x="1073427" y="1404732"/>
            <a:ext cx="7391700" cy="132802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Kelainan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penyakit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kelainan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otot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bawaan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sejak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infeksi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bakteri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virus.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E2DEB-04FD-4FB4-99FC-32EF2BCAF801}"/>
              </a:ext>
            </a:extLst>
          </p:cNvPr>
          <p:cNvSpPr/>
          <p:nvPr/>
        </p:nvSpPr>
        <p:spPr>
          <a:xfrm>
            <a:off x="775854" y="4197927"/>
            <a:ext cx="7578437" cy="2092881"/>
          </a:xfrm>
          <a:prstGeom prst="rect">
            <a:avLst/>
          </a:prstGeom>
          <a:solidFill>
            <a:srgbClr val="FFFF00"/>
          </a:solidFill>
        </p:spPr>
        <p:txBody>
          <a:bodyPr wrap="square" numCol="2" spcCol="274320">
            <a:spAutoFit/>
          </a:bodyPr>
          <a:lstStyle/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Membaca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buku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tidur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Membawa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memikul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terlalu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Tidur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yang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Menulis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yang miring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samping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Berjalan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bungkuk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1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1904" y="156065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469" lvl="1" indent="-457189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Duduk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berdiri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posisi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tubuh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benar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339" y="5836620"/>
            <a:ext cx="256461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rd.com;</a:t>
            </a:r>
            <a:r>
              <a:rPr lang="en-US" sz="1333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shutterstock.com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886361"/>
            <a:ext cx="2712775" cy="271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55840" y="743792"/>
            <a:ext cx="7296811" cy="646986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memelihara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kesehatan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gerak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8381" y="2545543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469" lvl="1" indent="-457189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Membawa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beban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seimbang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904" y="3127329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469" lvl="1" indent="-457189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Olahraga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teratur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4065" y="3681327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469" lvl="1" indent="-457189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Makan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bergizi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terutama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mengandung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kalsium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fosfor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vitamin 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35893" y="498723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469" lvl="1" indent="-457189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vaksin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polio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balita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b="18981"/>
          <a:stretch/>
        </p:blipFill>
        <p:spPr>
          <a:xfrm>
            <a:off x="1007435" y="3863106"/>
            <a:ext cx="2946379" cy="183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BUPING B.INDO 4 K 13\ikon.jpg">
            <a:extLst>
              <a:ext uri="{FF2B5EF4-FFF2-40B4-BE49-F238E27FC236}">
                <a16:creationId xmlns:a16="http://schemas.microsoft.com/office/drawing/2014/main" id="{87E2EF87-1035-433A-80AD-66EBFD75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6"/>
          <a:stretch>
            <a:fillRect/>
          </a:stretch>
        </p:blipFill>
        <p:spPr bwMode="auto">
          <a:xfrm>
            <a:off x="1373884" y="1585116"/>
            <a:ext cx="2458605" cy="41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AFCFEED-C712-4EA5-A3DD-83EA5EEADF68}"/>
              </a:ext>
            </a:extLst>
          </p:cNvPr>
          <p:cNvSpPr/>
          <p:nvPr/>
        </p:nvSpPr>
        <p:spPr>
          <a:xfrm>
            <a:off x="3663889" y="1585116"/>
            <a:ext cx="7154227" cy="305615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84B779-CA9A-4C0C-A060-7E6119D1BA37}"/>
              </a:ext>
            </a:extLst>
          </p:cNvPr>
          <p:cNvSpPr/>
          <p:nvPr/>
        </p:nvSpPr>
        <p:spPr>
          <a:xfrm rot="10800000" flipV="1">
            <a:off x="6857363" y="5462045"/>
            <a:ext cx="4420237" cy="43999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3517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108</TotalTime>
  <Words>466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Gothic Std B</vt:lpstr>
      <vt:lpstr>Arial</vt:lpstr>
      <vt:lpstr>Arial Black</vt:lpstr>
      <vt:lpstr>Arial Rounded MT Bold</vt:lpstr>
      <vt:lpstr>Bahnschrift Condensed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5</cp:revision>
  <dcterms:created xsi:type="dcterms:W3CDTF">2021-07-30T08:47:59Z</dcterms:created>
  <dcterms:modified xsi:type="dcterms:W3CDTF">2021-08-02T18:37:08Z</dcterms:modified>
</cp:coreProperties>
</file>