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6" r:id="rId3"/>
    <p:sldId id="267" r:id="rId4"/>
    <p:sldId id="257" r:id="rId5"/>
    <p:sldId id="262" r:id="rId6"/>
    <p:sldId id="258" r:id="rId7"/>
    <p:sldId id="259" r:id="rId8"/>
    <p:sldId id="260" r:id="rId9"/>
    <p:sldId id="261" r:id="rId10"/>
    <p:sldId id="263" r:id="rId11"/>
    <p:sldId id="264" r:id="rId12"/>
    <p:sldId id="265" r:id="rId13"/>
    <p:sldId id="268" r:id="rId14"/>
    <p:sldId id="269" r:id="rId15"/>
    <p:sldId id="270" r:id="rId16"/>
    <p:sldId id="271" r:id="rId1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B3F2A05A-DD16-4CF9-B9E9-E67985564256}" type="datetimeFigureOut">
              <a:rPr lang="id-ID" smtClean="0"/>
              <a:t>28/06/2020</a:t>
            </a:fld>
            <a:endParaRPr lang="id-ID"/>
          </a:p>
        </p:txBody>
      </p:sp>
      <p:sp>
        <p:nvSpPr>
          <p:cNvPr id="5" name="Footer Placeholder 4"/>
          <p:cNvSpPr>
            <a:spLocks noGrp="1"/>
          </p:cNvSpPr>
          <p:nvPr>
            <p:ph type="ftr" sz="quarter" idx="11"/>
          </p:nvPr>
        </p:nvSpPr>
        <p:spPr bwMode="white"/>
        <p:txBody>
          <a:bodyPr/>
          <a:lstStyle/>
          <a:p>
            <a:endParaRPr lang="id-ID"/>
          </a:p>
        </p:txBody>
      </p:sp>
      <p:sp>
        <p:nvSpPr>
          <p:cNvPr id="6" name="Slide Number Placeholder 5"/>
          <p:cNvSpPr>
            <a:spLocks noGrp="1"/>
          </p:cNvSpPr>
          <p:nvPr>
            <p:ph type="sldNum" sz="quarter" idx="12"/>
          </p:nvPr>
        </p:nvSpPr>
        <p:spPr/>
        <p:txBody>
          <a:bodyPr/>
          <a:lstStyle/>
          <a:p>
            <a:fld id="{03192417-1FD1-4CE2-8B20-6C20ACB5ED7E}"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2A05A-DD16-4CF9-B9E9-E67985564256}" type="datetimeFigureOut">
              <a:rPr lang="id-ID" smtClean="0"/>
              <a:t>28/06/2020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3192417-1FD1-4CE2-8B20-6C20ACB5ED7E}"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F2A05A-DD16-4CF9-B9E9-E67985564256}" type="datetimeFigureOut">
              <a:rPr lang="id-ID" smtClean="0"/>
              <a:t>28/06/2020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3192417-1FD1-4CE2-8B20-6C20ACB5ED7E}"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F2A05A-DD16-4CF9-B9E9-E67985564256}" type="datetimeFigureOut">
              <a:rPr lang="id-ID" smtClean="0"/>
              <a:t>28/06/2020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3192417-1FD1-4CE2-8B20-6C20ACB5ED7E}" type="slidenum">
              <a:rPr lang="id-ID" smtClean="0"/>
              <a:t>‹#›</a:t>
            </a:fld>
            <a:endParaRPr lang="id-ID"/>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3F2A05A-DD16-4CF9-B9E9-E67985564256}" type="datetimeFigureOut">
              <a:rPr lang="id-ID" smtClean="0"/>
              <a:t>28/06/2020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3192417-1FD1-4CE2-8B20-6C20ACB5ED7E}" type="slidenum">
              <a:rPr lang="id-ID" smtClean="0"/>
              <a:t>‹#›</a:t>
            </a:fld>
            <a:endParaRPr lang="id-ID"/>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3F2A05A-DD16-4CF9-B9E9-E67985564256}" type="datetimeFigureOut">
              <a:rPr lang="id-ID" smtClean="0"/>
              <a:t>28/06/2020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3192417-1FD1-4CE2-8B20-6C20ACB5ED7E}" type="slidenum">
              <a:rPr lang="id-ID" smtClean="0"/>
              <a:t>‹#›</a:t>
            </a:fld>
            <a:endParaRPr lang="id-ID"/>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3F2A05A-DD16-4CF9-B9E9-E67985564256}" type="datetimeFigureOut">
              <a:rPr lang="id-ID" smtClean="0"/>
              <a:t>28/06/2020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3192417-1FD1-4CE2-8B20-6C20ACB5ED7E}"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2A05A-DD16-4CF9-B9E9-E67985564256}" type="datetimeFigureOut">
              <a:rPr lang="id-ID" smtClean="0"/>
              <a:t>28/06/2020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3192417-1FD1-4CE2-8B20-6C20ACB5ED7E}" type="slidenum">
              <a:rPr lang="id-ID" smtClean="0"/>
              <a:t>‹#›</a:t>
            </a:fld>
            <a:endParaRPr lang="id-ID"/>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3F2A05A-DD16-4CF9-B9E9-E67985564256}" type="datetimeFigureOut">
              <a:rPr lang="id-ID" smtClean="0"/>
              <a:t>28/06/2020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3192417-1FD1-4CE2-8B20-6C20ACB5ED7E}"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2A05A-DD16-4CF9-B9E9-E67985564256}" type="datetimeFigureOut">
              <a:rPr lang="id-ID" smtClean="0"/>
              <a:t>28/06/2020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3192417-1FD1-4CE2-8B20-6C20ACB5ED7E}" type="slidenum">
              <a:rPr lang="id-ID" smtClean="0"/>
              <a:t>‹#›</a:t>
            </a:fld>
            <a:endParaRPr lang="id-ID"/>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2A05A-DD16-4CF9-B9E9-E67985564256}" type="datetimeFigureOut">
              <a:rPr lang="id-ID" smtClean="0"/>
              <a:t>28/06/2020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3192417-1FD1-4CE2-8B20-6C20ACB5ED7E}"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3F2A05A-DD16-4CF9-B9E9-E67985564256}" type="datetimeFigureOut">
              <a:rPr lang="id-ID" smtClean="0"/>
              <a:t>28/06/2020</a:t>
            </a:fld>
            <a:endParaRPr lang="id-ID"/>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id-ID"/>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3192417-1FD1-4CE2-8B20-6C20ACB5ED7E}"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Aturan makan</a:t>
            </a:r>
            <a:endParaRPr lang="id-ID" dirty="0"/>
          </a:p>
        </p:txBody>
      </p:sp>
      <p:sp>
        <p:nvSpPr>
          <p:cNvPr id="3" name="Subtitle 2"/>
          <p:cNvSpPr>
            <a:spLocks noGrp="1"/>
          </p:cNvSpPr>
          <p:nvPr>
            <p:ph type="subTitle" idx="1"/>
          </p:nvPr>
        </p:nvSpPr>
        <p:spPr/>
        <p:txBody>
          <a:bodyPr/>
          <a:lstStyle/>
          <a:p>
            <a:endParaRPr lang="id-ID" dirty="0"/>
          </a:p>
        </p:txBody>
      </p:sp>
      <p:pic>
        <p:nvPicPr>
          <p:cNvPr id="1027" name="Picture 3" descr="C:\Users\C\Downloads\menu pag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72962">
            <a:off x="1578213" y="3694015"/>
            <a:ext cx="2366216" cy="15248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Downloads\4 sehat 5 sempurna.jpg"/>
          <p:cNvPicPr>
            <a:picLocks noChangeAspect="1" noChangeArrowheads="1"/>
          </p:cNvPicPr>
          <p:nvPr/>
        </p:nvPicPr>
        <p:blipFill rotWithShape="1">
          <a:blip r:embed="rId4">
            <a:extLst>
              <a:ext uri="{28A0092B-C50C-407E-A947-70E740481C1C}">
                <a14:useLocalDpi xmlns:a14="http://schemas.microsoft.com/office/drawing/2010/main" val="0"/>
              </a:ext>
            </a:extLst>
          </a:blip>
          <a:srcRect l="17525" r="17762"/>
          <a:stretch/>
        </p:blipFill>
        <p:spPr bwMode="auto">
          <a:xfrm rot="1102482">
            <a:off x="5455843" y="3637206"/>
            <a:ext cx="2088232" cy="1638511"/>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20695"/>
      </p:ext>
    </p:extLst>
  </p:cSld>
  <p:clrMapOvr>
    <a:masterClrMapping/>
  </p:clrMapOvr>
  <p:transition spd="slow">
    <p:push dir="r"/>
    <p:sndAc>
      <p:stSnd>
        <p:snd r:embed="rId2"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96752"/>
            <a:ext cx="6400800" cy="784448"/>
          </a:xfrm>
        </p:spPr>
        <p:txBody>
          <a:bodyPr>
            <a:noAutofit/>
          </a:bodyPr>
          <a:lstStyle/>
          <a:p>
            <a:r>
              <a:rPr lang="id-ID" sz="2400" dirty="0" smtClean="0"/>
              <a:t>Apa yang mereka lakukan sesudah makan?</a:t>
            </a:r>
            <a:endParaRPr lang="id-ID" sz="2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83768" y="2708920"/>
            <a:ext cx="4176464" cy="2349261"/>
          </a:xfrm>
        </p:spPr>
      </p:pic>
    </p:spTree>
    <p:extLst>
      <p:ext uri="{BB962C8B-B14F-4D97-AF65-F5344CB8AC3E}">
        <p14:creationId xmlns:p14="http://schemas.microsoft.com/office/powerpoint/2010/main" val="4067269519"/>
      </p:ext>
    </p:extLst>
  </p:cSld>
  <p:clrMapOvr>
    <a:masterClrMapping/>
  </p:clrMapOvr>
  <mc:AlternateContent xmlns:mc="http://schemas.openxmlformats.org/markup-compatibility/2006">
    <mc:Choice xmlns:p14="http://schemas.microsoft.com/office/powerpoint/2010/main" Requires="p14">
      <p:transition spd="slow" p14:dur="3400">
        <p14:reveal dir="r"/>
        <p:sndAc>
          <p:stSnd>
            <p:snd r:embed="rId2" name="push.wav"/>
          </p:stSnd>
        </p:sndAc>
      </p:transition>
    </mc:Choice>
    <mc:Fallback>
      <p:transition spd="slow">
        <p:fade/>
        <p:sndAc>
          <p:stSnd>
            <p:snd r:embed="rId2" name="push.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400" dirty="0" smtClean="0"/>
              <a:t>Apa yang dilakukan setelah makan?</a:t>
            </a:r>
            <a:endParaRPr lang="id-ID" sz="2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03848" y="2636912"/>
            <a:ext cx="2376264" cy="2437194"/>
          </a:xfrm>
        </p:spPr>
      </p:pic>
    </p:spTree>
    <p:extLst>
      <p:ext uri="{BB962C8B-B14F-4D97-AF65-F5344CB8AC3E}">
        <p14:creationId xmlns:p14="http://schemas.microsoft.com/office/powerpoint/2010/main" val="967789019"/>
      </p:ext>
    </p:extLst>
  </p:cSld>
  <p:clrMapOvr>
    <a:masterClrMapping/>
  </p:clrMapOvr>
  <p:transition spd="slow">
    <p:randomBar/>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400" dirty="0" smtClean="0"/>
              <a:t>Jawablah pertanyaan berikut!</a:t>
            </a:r>
            <a:endParaRPr lang="id-ID" sz="2400" dirty="0"/>
          </a:p>
        </p:txBody>
      </p:sp>
      <p:sp>
        <p:nvSpPr>
          <p:cNvPr id="3" name="Content Placeholder 2"/>
          <p:cNvSpPr>
            <a:spLocks noGrp="1"/>
          </p:cNvSpPr>
          <p:nvPr>
            <p:ph idx="1"/>
          </p:nvPr>
        </p:nvSpPr>
        <p:spPr>
          <a:xfrm>
            <a:off x="1371600" y="2438401"/>
            <a:ext cx="6400800" cy="2358752"/>
          </a:xfrm>
        </p:spPr>
        <p:txBody>
          <a:bodyPr>
            <a:normAutofit/>
          </a:bodyPr>
          <a:lstStyle/>
          <a:p>
            <a:pPr marL="342900" indent="-342900">
              <a:buAutoNum type="arabicPeriod"/>
            </a:pPr>
            <a:r>
              <a:rPr lang="id-ID" sz="2400" dirty="0" smtClean="0"/>
              <a:t>Apa yang harus kita lakukan sebelum makan? </a:t>
            </a:r>
          </a:p>
          <a:p>
            <a:pPr marL="342900" indent="-342900">
              <a:buAutoNum type="arabicPeriod"/>
            </a:pPr>
            <a:r>
              <a:rPr lang="id-ID" sz="2400" dirty="0" smtClean="0"/>
              <a:t>Apa yang harus kita lakuka saat makan?</a:t>
            </a:r>
          </a:p>
          <a:p>
            <a:pPr marL="342900" indent="-342900">
              <a:buAutoNum type="arabicPeriod"/>
            </a:pPr>
            <a:r>
              <a:rPr lang="id-ID" sz="2400" dirty="0" smtClean="0"/>
              <a:t>Apa yang harus kita lakukan sesudah makan? </a:t>
            </a:r>
            <a:endParaRPr lang="id-ID" sz="2400" dirty="0"/>
          </a:p>
        </p:txBody>
      </p:sp>
    </p:spTree>
    <p:extLst>
      <p:ext uri="{BB962C8B-B14F-4D97-AF65-F5344CB8AC3E}">
        <p14:creationId xmlns:p14="http://schemas.microsoft.com/office/powerpoint/2010/main" val="3970672412"/>
      </p:ext>
    </p:extLst>
  </p:cSld>
  <p:clrMapOvr>
    <a:masterClrMapping/>
  </p:clrMapOvr>
  <p:transition spd="slow">
    <p:cover dir="ld"/>
    <p:sndAc>
      <p:stSnd>
        <p:snd r:embed="rId2" name="voltag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2400" dirty="0" smtClean="0"/>
              <a:t>AYO KITA MENCOCOKKAN JAWABAN!</a:t>
            </a:r>
            <a:endParaRPr lang="id-ID" sz="2400" dirty="0"/>
          </a:p>
        </p:txBody>
      </p:sp>
      <p:sp>
        <p:nvSpPr>
          <p:cNvPr id="3" name="Content Placeholder 2"/>
          <p:cNvSpPr>
            <a:spLocks noGrp="1"/>
          </p:cNvSpPr>
          <p:nvPr>
            <p:ph idx="1"/>
          </p:nvPr>
        </p:nvSpPr>
        <p:spPr/>
        <p:txBody>
          <a:bodyPr>
            <a:normAutofit/>
          </a:bodyPr>
          <a:lstStyle/>
          <a:p>
            <a:pPr indent="0">
              <a:buNone/>
            </a:pPr>
            <a:r>
              <a:rPr lang="id-ID" sz="2400" dirty="0" smtClean="0"/>
              <a:t>1. Yang harus kita lakukan sebelum makan adalah</a:t>
            </a:r>
          </a:p>
          <a:p>
            <a:pPr marL="342900" indent="-342900">
              <a:buAutoNum type="alphaLcPeriod"/>
            </a:pPr>
            <a:r>
              <a:rPr lang="id-ID" sz="2400" dirty="0" smtClean="0"/>
              <a:t>Mencuci tangan dengan sabun </a:t>
            </a:r>
          </a:p>
          <a:p>
            <a:pPr marL="342900" indent="-342900">
              <a:buAutoNum type="alphaLcPeriod"/>
            </a:pPr>
            <a:r>
              <a:rPr lang="id-ID" sz="2400" dirty="0" smtClean="0"/>
              <a:t>Mengambil makan secukupnya</a:t>
            </a:r>
          </a:p>
          <a:p>
            <a:pPr marL="342900" indent="-342900">
              <a:buAutoNum type="alphaLcPeriod"/>
            </a:pPr>
            <a:r>
              <a:rPr lang="id-ID" sz="2400" dirty="0" smtClean="0"/>
              <a:t>Membaca doa</a:t>
            </a:r>
          </a:p>
        </p:txBody>
      </p:sp>
    </p:spTree>
    <p:extLst>
      <p:ext uri="{BB962C8B-B14F-4D97-AF65-F5344CB8AC3E}">
        <p14:creationId xmlns:p14="http://schemas.microsoft.com/office/powerpoint/2010/main" val="70682469"/>
      </p:ext>
    </p:extLst>
  </p:cSld>
  <p:clrMapOvr>
    <a:masterClrMapping/>
  </p:clrMapOvr>
  <p:transition spd="slow">
    <p:randomBar dir="vert"/>
    <p:sndAc>
      <p:stSnd>
        <p:snd r:embed="rId2"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indent="0">
              <a:buNone/>
            </a:pPr>
            <a:r>
              <a:rPr lang="id-ID" sz="2400" dirty="0" smtClean="0"/>
              <a:t>2. Yang kita lakukan saat makan adalah ............ </a:t>
            </a:r>
          </a:p>
          <a:p>
            <a:pPr marL="342900" indent="-342900">
              <a:buAutoNum type="alphaLcPeriod"/>
            </a:pPr>
            <a:r>
              <a:rPr lang="id-ID" sz="2400" dirty="0" smtClean="0"/>
              <a:t>Makan menggunakan tangan kanan</a:t>
            </a:r>
          </a:p>
          <a:p>
            <a:pPr marL="342900" indent="-342900">
              <a:buAutoNum type="alphaLcPeriod"/>
            </a:pPr>
            <a:r>
              <a:rPr lang="id-ID" sz="2400" dirty="0" smtClean="0"/>
              <a:t>Makan dengan duduk rapi</a:t>
            </a:r>
          </a:p>
          <a:p>
            <a:pPr marL="342900" indent="-342900">
              <a:buAutoNum type="alphaLcPeriod"/>
            </a:pPr>
            <a:r>
              <a:rPr lang="id-ID" sz="2400" dirty="0" smtClean="0"/>
              <a:t>Menghabiskan makan di piring</a:t>
            </a:r>
            <a:endParaRPr lang="id-ID" sz="2400" dirty="0"/>
          </a:p>
        </p:txBody>
      </p:sp>
    </p:spTree>
    <p:extLst>
      <p:ext uri="{BB962C8B-B14F-4D97-AF65-F5344CB8AC3E}">
        <p14:creationId xmlns:p14="http://schemas.microsoft.com/office/powerpoint/2010/main" val="2086287453"/>
      </p:ext>
    </p:extLst>
  </p:cSld>
  <p:clrMapOvr>
    <a:masterClrMapping/>
  </p:clrMapOvr>
  <p:transition spd="slow">
    <p:push dir="r"/>
    <p:sndAc>
      <p:stSnd>
        <p:snd r:embed="rId2" name="breeze.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indent="0">
              <a:buNone/>
            </a:pPr>
            <a:r>
              <a:rPr lang="id-ID" sz="2400" dirty="0" smtClean="0"/>
              <a:t>3. Yang kita lakukan sesudah makan adalah .............</a:t>
            </a:r>
          </a:p>
          <a:p>
            <a:pPr marL="342900" indent="-342900">
              <a:buAutoNum type="alphaLcPeriod"/>
            </a:pPr>
            <a:r>
              <a:rPr lang="id-ID" sz="2400" dirty="0" smtClean="0"/>
              <a:t>Berdoa sesudah makan</a:t>
            </a:r>
          </a:p>
          <a:p>
            <a:pPr marL="342900" indent="-342900">
              <a:buAutoNum type="alphaLcPeriod"/>
            </a:pPr>
            <a:r>
              <a:rPr lang="id-ID" sz="2400" dirty="0" smtClean="0"/>
              <a:t>Mencuci tangan sampai bersih</a:t>
            </a:r>
            <a:endParaRPr lang="id-ID" sz="2400" dirty="0"/>
          </a:p>
        </p:txBody>
      </p:sp>
    </p:spTree>
    <p:extLst>
      <p:ext uri="{BB962C8B-B14F-4D97-AF65-F5344CB8AC3E}">
        <p14:creationId xmlns:p14="http://schemas.microsoft.com/office/powerpoint/2010/main" val="2253707115"/>
      </p:ext>
    </p:extLst>
  </p:cSld>
  <p:clrMapOvr>
    <a:masterClrMapping/>
  </p:clrMapOvr>
  <p:transition spd="slow">
    <p:cover/>
    <p:sndAc>
      <p:stSnd>
        <p:snd r:embed="rId2" name="applaus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indent="0" algn="ctr">
              <a:buNone/>
            </a:pPr>
            <a:r>
              <a:rPr lang="id-ID" sz="4000" dirty="0" smtClean="0"/>
              <a:t>Apakah jawaban Ananda benar semua? </a:t>
            </a:r>
          </a:p>
          <a:p>
            <a:pPr indent="0" algn="ctr">
              <a:buNone/>
            </a:pPr>
            <a:endParaRPr lang="id-ID" sz="40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114" y="4358244"/>
            <a:ext cx="1108965" cy="124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304095"/>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breeze.wav"/>
          </p:stSnd>
        </p:sndAc>
      </p:transition>
    </mc:Choice>
    <mc:Fallback>
      <p:transition spd="slow">
        <p:split orient="vert"/>
        <p:sndAc>
          <p:stSnd>
            <p:snd r:embed="rId2"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8542 -0.01388 C 0.12935 -0.01203 0.16928 -0.00717 0.21372 -0.00602 C 0.2323 -0.00417 0.23126 -0.00232 0.24653 -0.00602 C 0.24966 -0.00671 0.25244 -0.00972 0.25556 -0.00995 C 0.27987 -0.01134 0.30435 -0.01134 0.32865 -0.01203 C 0.38299 -0.02313 0.45712 -0.02267 0.51077 -0.02382 C 0.52657 -0.02567 0.54271 -0.02752 0.55851 -0.02984 C 0.57205 -0.03192 0.58664 -0.03724 0.60035 -0.0377 C 0.6198 -0.03816 0.63907 -0.0377 0.65851 -0.0377 " pathEditMode="relative" ptsTypes="ffffffffA">
                                      <p:cBhvr>
                                        <p:cTn id="12" dur="2000" fill="hold"/>
                                        <p:tgtEl>
                                          <p:spTgt spid="30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ATURAN MAKAN</a:t>
            </a:r>
            <a:endParaRPr lang="id-ID" dirty="0"/>
          </a:p>
        </p:txBody>
      </p:sp>
      <p:sp>
        <p:nvSpPr>
          <p:cNvPr id="3" name="Content Placeholder 2"/>
          <p:cNvSpPr>
            <a:spLocks noGrp="1"/>
          </p:cNvSpPr>
          <p:nvPr>
            <p:ph idx="1"/>
          </p:nvPr>
        </p:nvSpPr>
        <p:spPr>
          <a:xfrm>
            <a:off x="1371600" y="2438401"/>
            <a:ext cx="6400800" cy="2790800"/>
          </a:xfrm>
        </p:spPr>
        <p:txBody>
          <a:bodyPr>
            <a:noAutofit/>
          </a:bodyPr>
          <a:lstStyle/>
          <a:p>
            <a:pPr indent="0" algn="just">
              <a:buNone/>
            </a:pPr>
            <a:r>
              <a:rPr lang="id-ID" sz="2000" dirty="0" smtClean="0"/>
              <a:t>Makan adalah kebutuhan makhluk hidup. Makanan yang kita makan harus mengandung gizi yang baik dan seimbang. Makanan yang bergizi sangat diperlukan oleh tubuh kita. Dalam melakukan kegiatan,  kita harus selalu melaksanakan aturannya, begitupula dengan kegiatan makan. </a:t>
            </a:r>
            <a:endParaRPr lang="id-ID" sz="2000" dirty="0"/>
          </a:p>
        </p:txBody>
      </p:sp>
    </p:spTree>
    <p:extLst>
      <p:ext uri="{BB962C8B-B14F-4D97-AF65-F5344CB8AC3E}">
        <p14:creationId xmlns:p14="http://schemas.microsoft.com/office/powerpoint/2010/main" val="2187730775"/>
      </p:ext>
    </p:extLst>
  </p:cSld>
  <p:clrMapOvr>
    <a:masterClrMapping/>
  </p:clrMapOvr>
  <mc:AlternateContent xmlns:mc="http://schemas.openxmlformats.org/markup-compatibility/2006">
    <mc:Choice xmlns:p14="http://schemas.microsoft.com/office/powerpoint/2010/main" Requires="p14">
      <p:transition spd="slow" p14:dur="1500">
        <p:split/>
        <p:sndAc>
          <p:stSnd>
            <p:snd r:embed="rId2" name="arrow.wav"/>
          </p:stSnd>
        </p:sndAc>
      </p:transition>
    </mc:Choice>
    <mc:Fallback>
      <p:transition spd="slow">
        <p:split/>
        <p:sndAc>
          <p:stSnd>
            <p:snd r:embed="rId2" name="arrow.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52736"/>
            <a:ext cx="6400800" cy="928464"/>
          </a:xfrm>
        </p:spPr>
        <p:txBody>
          <a:bodyPr>
            <a:noAutofit/>
          </a:bodyPr>
          <a:lstStyle/>
          <a:p>
            <a:r>
              <a:rPr lang="id-ID" sz="2800" dirty="0" smtClean="0"/>
              <a:t>Mari kita lihat gambar aturan makan berikut ini!</a:t>
            </a:r>
            <a:endParaRPr lang="id-ID" sz="2800"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375982">
            <a:off x="2863715" y="2606484"/>
            <a:ext cx="1171488" cy="119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46424">
            <a:off x="5222275" y="2761646"/>
            <a:ext cx="1289217" cy="109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49869">
            <a:off x="2877228" y="4287997"/>
            <a:ext cx="1259054" cy="111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95204">
            <a:off x="5076056" y="4339145"/>
            <a:ext cx="1413519" cy="100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569348"/>
      </p:ext>
    </p:extLst>
  </p:cSld>
  <p:clrMapOvr>
    <a:masterClrMapping/>
  </p:clrMapOvr>
  <p:transition spd="slow">
    <p:pull dir="r"/>
    <p:sndAc>
      <p:stSnd>
        <p:snd r:embed="rId2" name="explod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2200" dirty="0" smtClean="0"/>
              <a:t>Perhatikan gambar ini! Apa yang dilakukannya?</a:t>
            </a:r>
            <a:endParaRPr lang="id-ID" sz="2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47864" y="2852936"/>
            <a:ext cx="2422004" cy="2484107"/>
          </a:xfrm>
        </p:spPr>
      </p:pic>
    </p:spTree>
    <p:extLst>
      <p:ext uri="{BB962C8B-B14F-4D97-AF65-F5344CB8AC3E}">
        <p14:creationId xmlns:p14="http://schemas.microsoft.com/office/powerpoint/2010/main" val="3319896102"/>
      </p:ext>
    </p:extLst>
  </p:cSld>
  <p:clrMapOvr>
    <a:masterClrMapping/>
  </p:clrMapOvr>
  <p:transition spd="slow">
    <p:cover dir="u"/>
    <p:sndAc>
      <p:stSnd>
        <p:snd r:embed="rId2" name="breez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24744"/>
            <a:ext cx="6400800" cy="856456"/>
          </a:xfrm>
        </p:spPr>
        <p:txBody>
          <a:bodyPr>
            <a:noAutofit/>
          </a:bodyPr>
          <a:lstStyle/>
          <a:p>
            <a:r>
              <a:rPr lang="id-ID" sz="2400" dirty="0" smtClean="0"/>
              <a:t>Yang kita lakukan sEbelum makan? </a:t>
            </a:r>
            <a:endParaRPr lang="id-ID"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7864" y="2708920"/>
            <a:ext cx="2439715" cy="2439715"/>
          </a:xfrm>
        </p:spPr>
      </p:pic>
    </p:spTree>
    <p:extLst>
      <p:ext uri="{BB962C8B-B14F-4D97-AF65-F5344CB8AC3E}">
        <p14:creationId xmlns:p14="http://schemas.microsoft.com/office/powerpoint/2010/main" val="1474119548"/>
      </p:ext>
    </p:extLst>
  </p:cSld>
  <p:clrMapOvr>
    <a:masterClrMapping/>
  </p:clrMapOvr>
  <mc:AlternateContent xmlns:mc="http://schemas.openxmlformats.org/markup-compatibility/2006">
    <mc:Choice xmlns:p14="http://schemas.microsoft.com/office/powerpoint/2010/main" Requires="p14">
      <p:transition spd="slow" p14:dur="800">
        <p:diamond/>
        <p:sndAc>
          <p:stSnd>
            <p:snd r:embed="rId2" name="applause.wav"/>
          </p:stSnd>
        </p:sndAc>
      </p:transition>
    </mc:Choice>
    <mc:Fallback>
      <p:transition spd="slow">
        <p:diamond/>
        <p:sndAc>
          <p:stSnd>
            <p:snd r:embed="rId2" name="applaus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000" dirty="0" smtClean="0"/>
              <a:t>Apa yang dilakukannya?</a:t>
            </a:r>
            <a:endParaRPr lang="id-ID" sz="2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00967" y="2438400"/>
            <a:ext cx="6142065" cy="3048000"/>
          </a:xfrm>
        </p:spPr>
      </p:pic>
    </p:spTree>
    <p:extLst>
      <p:ext uri="{BB962C8B-B14F-4D97-AF65-F5344CB8AC3E}">
        <p14:creationId xmlns:p14="http://schemas.microsoft.com/office/powerpoint/2010/main" val="3853983277"/>
      </p:ext>
    </p:extLst>
  </p:cSld>
  <p:clrMapOvr>
    <a:masterClrMapping/>
  </p:clrMapOvr>
  <p:transition spd="slow">
    <p:strips dir="ld"/>
    <p:sndAc>
      <p:stSnd>
        <p:snd r:embed="rId2" name="suction.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000" dirty="0" smtClean="0"/>
              <a:t>Apa yang </a:t>
            </a:r>
            <a:r>
              <a:rPr lang="id-ID" sz="2000" dirty="0" smtClean="0"/>
              <a:t>dilakukan saat makan?</a:t>
            </a:r>
            <a:endParaRPr lang="id-ID" sz="2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6982" y="2438400"/>
            <a:ext cx="3450036" cy="3048000"/>
          </a:xfrm>
        </p:spPr>
      </p:pic>
      <p:cxnSp>
        <p:nvCxnSpPr>
          <p:cNvPr id="7" name="Straight Arrow Connector 6"/>
          <p:cNvCxnSpPr/>
          <p:nvPr/>
        </p:nvCxnSpPr>
        <p:spPr>
          <a:xfrm>
            <a:off x="4067944" y="2708920"/>
            <a:ext cx="50405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879539"/>
      </p:ext>
    </p:extLst>
  </p:cSld>
  <p:clrMapOvr>
    <a:masterClrMapping/>
  </p:clrMapOvr>
  <p:transition spd="slow">
    <p:fade thruBlk="1"/>
    <p:sndAc>
      <p:stSnd>
        <p:snd r:embed="rId2" name="cashreg.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24744"/>
            <a:ext cx="6400800" cy="856456"/>
          </a:xfrm>
        </p:spPr>
        <p:txBody>
          <a:bodyPr>
            <a:noAutofit/>
          </a:bodyPr>
          <a:lstStyle/>
          <a:p>
            <a:r>
              <a:rPr lang="id-ID" sz="2400" dirty="0" smtClean="0"/>
              <a:t>Apa yang mereka lakukan saat makan?</a:t>
            </a:r>
            <a:endParaRPr lang="id-ID"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9831" y="2438400"/>
            <a:ext cx="4264338" cy="3048000"/>
          </a:xfrm>
        </p:spPr>
      </p:pic>
      <p:cxnSp>
        <p:nvCxnSpPr>
          <p:cNvPr id="6" name="Straight Arrow Connector 5"/>
          <p:cNvCxnSpPr/>
          <p:nvPr/>
        </p:nvCxnSpPr>
        <p:spPr>
          <a:xfrm flipH="1">
            <a:off x="5508104" y="4365104"/>
            <a:ext cx="1584176"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516225"/>
      </p:ext>
    </p:extLst>
  </p:cSld>
  <p:clrMapOvr>
    <a:masterClrMapping/>
  </p:clrMapOvr>
  <p:transition spd="slow">
    <p:push/>
    <p:sndAc>
      <p:stSnd>
        <p:snd r:embed="rId2" name="lase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24744"/>
            <a:ext cx="6400800" cy="856456"/>
          </a:xfrm>
        </p:spPr>
        <p:txBody>
          <a:bodyPr>
            <a:normAutofit fontScale="90000"/>
          </a:bodyPr>
          <a:lstStyle/>
          <a:p>
            <a:r>
              <a:rPr lang="id-ID" sz="2800" dirty="0" smtClean="0"/>
              <a:t>Apa yang kita lakukan saat makan?</a:t>
            </a:r>
            <a:endParaRPr lang="id-ID"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1840" y="2636912"/>
            <a:ext cx="3024336" cy="2736304"/>
          </a:xfrm>
        </p:spPr>
      </p:pic>
    </p:spTree>
    <p:extLst>
      <p:ext uri="{BB962C8B-B14F-4D97-AF65-F5344CB8AC3E}">
        <p14:creationId xmlns:p14="http://schemas.microsoft.com/office/powerpoint/2010/main" val="2732751535"/>
      </p:ext>
    </p:extLst>
  </p:cSld>
  <p:clrMapOvr>
    <a:masterClrMapping/>
  </p:clrMapOvr>
  <p:transition spd="slow">
    <p:wipe dir="u"/>
    <p:sndAc>
      <p:stSnd>
        <p:snd r:embed="rId2" name="camera.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293</TotalTime>
  <Words>200</Words>
  <Application>Microsoft Office PowerPoint</Application>
  <PresentationFormat>On-screen Show (4:3)</PresentationFormat>
  <Paragraphs>29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Couture</vt:lpstr>
      <vt:lpstr>Aturan makan</vt:lpstr>
      <vt:lpstr>ATURAN MAKAN</vt:lpstr>
      <vt:lpstr>Mari kita lihat gambar aturan makan berikut ini!</vt:lpstr>
      <vt:lpstr>Perhatikan gambar ini! Apa yang dilakukannya?</vt:lpstr>
      <vt:lpstr>Yang kita lakukan sEbelum makan? </vt:lpstr>
      <vt:lpstr>Apa yang dilakukannya?</vt:lpstr>
      <vt:lpstr>Apa yang dilakukan saat makan?</vt:lpstr>
      <vt:lpstr>Apa yang mereka lakukan saat makan?</vt:lpstr>
      <vt:lpstr>Apa yang kita lakukan saat makan?</vt:lpstr>
      <vt:lpstr>Apa yang mereka lakukan sesudah makan?</vt:lpstr>
      <vt:lpstr>Apa yang dilakukan setelah makan?</vt:lpstr>
      <vt:lpstr>Jawablah pertanyaan berikut!</vt:lpstr>
      <vt:lpstr>AYO KITA MENCOCOKKAN JAWABAN!</vt:lpstr>
      <vt:lpstr>PowerPoint Presentation</vt:lpstr>
      <vt:lpstr>PowerPoint Presentation</vt:lpstr>
      <vt:lpstr>PowerPoint Presentation</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Aturan makan</dc:title>
  <dc:creator>C</dc:creator>
  <cp:lastModifiedBy>C</cp:lastModifiedBy>
  <cp:revision>12</cp:revision>
  <dcterms:created xsi:type="dcterms:W3CDTF">2020-06-25T18:09:02Z</dcterms:created>
  <dcterms:modified xsi:type="dcterms:W3CDTF">2020-06-28T03:07:42Z</dcterms:modified>
</cp:coreProperties>
</file>