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5" r:id="rId2"/>
    <p:sldId id="290" r:id="rId3"/>
    <p:sldId id="304" r:id="rId4"/>
    <p:sldId id="305" r:id="rId5"/>
    <p:sldId id="306" r:id="rId6"/>
    <p:sldId id="308" r:id="rId7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E76"/>
    <a:srgbClr val="B27A16"/>
    <a:srgbClr val="F1CFEC"/>
    <a:srgbClr val="AE3CBA"/>
    <a:srgbClr val="009900"/>
    <a:srgbClr val="CEB3DF"/>
    <a:srgbClr val="2A583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4660"/>
  </p:normalViewPr>
  <p:slideViewPr>
    <p:cSldViewPr>
      <p:cViewPr varScale="1">
        <p:scale>
          <a:sx n="71" d="100"/>
          <a:sy n="71" d="100"/>
        </p:scale>
        <p:origin x="605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50B8A3-9419-4E17-A517-F03130CB6856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534F799-D1AE-418B-83CE-77D41DFBA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8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095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32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itu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Penting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IPS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" y="819150"/>
            <a:ext cx="4174961" cy="685800"/>
            <a:chOff x="5421673" y="1976562"/>
            <a:chExt cx="2063525" cy="685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535063" y="2057704"/>
              <a:ext cx="1694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Bentuk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Interaksi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Sosial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1679" y="3867150"/>
            <a:ext cx="2749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Myriad Pro" panose="020B0503030403020204" pitchFamily="34" charset="0"/>
              </a:rPr>
              <a:t>Interaksi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antarindvidu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16430" y="3867150"/>
            <a:ext cx="39367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Myriad Pro" panose="020B0503030403020204" pitchFamily="34" charset="0"/>
              </a:rPr>
              <a:t>Interaksi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antara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individu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dan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kelompok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48400" y="3867150"/>
            <a:ext cx="2749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Myriad Pro" panose="020B0503030403020204" pitchFamily="34" charset="0"/>
              </a:rPr>
              <a:t>Interaksi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antarkelompok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301" y="1733550"/>
            <a:ext cx="2857499" cy="213360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425" y="1753293"/>
            <a:ext cx="2857499" cy="213360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6" y="1753293"/>
            <a:ext cx="2901834" cy="214572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2013316" y="2786800"/>
            <a:ext cx="2039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 err="1">
                <a:latin typeface="Myriad Pro" panose="020B0503030403020204" pitchFamily="34" charset="0"/>
              </a:rPr>
              <a:t>Sumber</a:t>
            </a:r>
            <a:r>
              <a:rPr lang="en-US" sz="800" dirty="0">
                <a:latin typeface="Myriad Pro" panose="020B0503030403020204" pitchFamily="34" charset="0"/>
              </a:rPr>
              <a:t>: </a:t>
            </a:r>
            <a:r>
              <a:rPr lang="en-US" sz="8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5089116" y="2846061"/>
            <a:ext cx="2039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 err="1">
                <a:latin typeface="Myriad Pro" panose="020B0503030403020204" pitchFamily="34" charset="0"/>
              </a:rPr>
              <a:t>Sumber</a:t>
            </a:r>
            <a:r>
              <a:rPr lang="en-US" sz="800" dirty="0">
                <a:latin typeface="Myriad Pro" panose="020B0503030403020204" pitchFamily="34" charset="0"/>
              </a:rPr>
              <a:t>: </a:t>
            </a:r>
            <a:r>
              <a:rPr lang="en-US" sz="8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8156166" y="2961885"/>
            <a:ext cx="18488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 err="1">
                <a:latin typeface="Myriad Pro" panose="020B0503030403020204" pitchFamily="34" charset="0"/>
              </a:rPr>
              <a:t>Sumber</a:t>
            </a:r>
            <a:r>
              <a:rPr lang="en-US" sz="800" dirty="0">
                <a:latin typeface="Myriad Pro" panose="020B0503030403020204" pitchFamily="34" charset="0"/>
              </a:rPr>
              <a:t>: </a:t>
            </a:r>
            <a:r>
              <a:rPr lang="en-US" sz="800" i="1" dirty="0">
                <a:latin typeface="Myriad Pro" panose="020B0503030403020204" pitchFamily="34" charset="0"/>
              </a:rPr>
              <a:t>Pixabay.com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2BBB0C-DEB2-4419-A2D9-2E5DC57272BD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4" name="Rounded Rectangle 18">
              <a:extLst>
                <a:ext uri="{FF2B5EF4-FFF2-40B4-BE49-F238E27FC236}">
                  <a16:creationId xmlns:a16="http://schemas.microsoft.com/office/drawing/2014/main" id="{F3E03E19-50BF-4BDA-96DD-2C09A8AF033D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635572-5DFC-40B7-A5C8-CCAB9034631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41346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Interaksi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dibedakan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berdasarkan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arahnya</a:t>
            </a:r>
            <a:r>
              <a:rPr lang="en-US" sz="2400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818124"/>
            <a:ext cx="3733800" cy="8309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Interaksi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mengarah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cs typeface="Myriad Arabic" pitchFamily="50" charset="-78"/>
              </a:rPr>
              <a:t>persatuan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1733550"/>
            <a:ext cx="3977640" cy="255454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Mengenalkan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budaya</a:t>
            </a:r>
            <a:r>
              <a:rPr lang="en-US" sz="2000" dirty="0">
                <a:latin typeface="Myriad Pro" pitchFamily="34" charset="0"/>
              </a:rPr>
              <a:t> Indonesia </a:t>
            </a:r>
            <a:r>
              <a:rPr lang="en-US" sz="2000" dirty="0" err="1">
                <a:latin typeface="Myriad Pro" pitchFamily="34" charset="0"/>
              </a:rPr>
              <a:t>kepada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generasi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muda</a:t>
            </a:r>
            <a:r>
              <a:rPr lang="en-US" sz="2000" dirty="0">
                <a:latin typeface="Myriad Pro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Musyawarah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atau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diskusi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bersama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menentukan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keputusan</a:t>
            </a:r>
            <a:r>
              <a:rPr lang="en-US" sz="2000" dirty="0">
                <a:latin typeface="Myriad Pro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Memanfaatkan</a:t>
            </a:r>
            <a:r>
              <a:rPr lang="en-US" sz="2000" dirty="0">
                <a:latin typeface="Myriad Pro" pitchFamily="34" charset="0"/>
              </a:rPr>
              <a:t> SDA </a:t>
            </a:r>
            <a:r>
              <a:rPr lang="en-US" sz="2000" dirty="0" err="1">
                <a:latin typeface="Myriad Pro" pitchFamily="34" charset="0"/>
              </a:rPr>
              <a:t>untuk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kebutuhan</a:t>
            </a:r>
            <a:r>
              <a:rPr lang="en-US" sz="2000" dirty="0">
                <a:latin typeface="Myriad Pro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Gotong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royong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kerja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bakti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4524" y="818124"/>
            <a:ext cx="3733800" cy="83099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Interaksi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mengarah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itchFamily="34" charset="0"/>
                <a:cs typeface="Myriad Arabic" pitchFamily="50" charset="-78"/>
              </a:rPr>
              <a:t>perpecahan</a:t>
            </a:r>
            <a:endParaRPr lang="en-US" sz="2400" b="1" dirty="0">
              <a:solidFill>
                <a:srgbClr val="FF0000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084" y="1733550"/>
            <a:ext cx="3977640" cy="22467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Menganggu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teman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sedang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berdoa</a:t>
            </a:r>
            <a:r>
              <a:rPr lang="en-US" sz="2000" dirty="0">
                <a:latin typeface="Myriad Pro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Menyela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saat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teman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menyampaikan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pendapat</a:t>
            </a:r>
            <a:r>
              <a:rPr lang="en-US" sz="2000" dirty="0">
                <a:latin typeface="Myriad Pro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Menolak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hasil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diskusi</a:t>
            </a:r>
            <a:r>
              <a:rPr lang="en-US" sz="2000" dirty="0">
                <a:latin typeface="Myriad Pro" pitchFamily="34" charset="0"/>
              </a:rPr>
              <a:t> yang </a:t>
            </a:r>
            <a:r>
              <a:rPr lang="en-US" sz="2000" dirty="0" err="1">
                <a:latin typeface="Myriad Pro" pitchFamily="34" charset="0"/>
              </a:rPr>
              <a:t>tidak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sesuai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pendapat</a:t>
            </a:r>
            <a:r>
              <a:rPr lang="en-US" sz="2000" dirty="0">
                <a:latin typeface="Myriad Pro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Myriad Pro" pitchFamily="34" charset="0"/>
              </a:rPr>
              <a:t>Berkelahi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dengan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teman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0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819150"/>
            <a:ext cx="75479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endParaRPr lang="en-US" sz="24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1592" y="1428751"/>
            <a:ext cx="3582209" cy="685800"/>
            <a:chOff x="5421673" y="1976562"/>
            <a:chExt cx="1770550" cy="685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pendidikan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68270" y="1428751"/>
            <a:ext cx="3582209" cy="685800"/>
            <a:chOff x="5421673" y="1976562"/>
            <a:chExt cx="1770550" cy="68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olahraga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246" y="2202180"/>
            <a:ext cx="1866899" cy="230420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898" y="2190750"/>
            <a:ext cx="3456304" cy="230420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6838242" y="3359739"/>
            <a:ext cx="1848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Pixabay.com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2090232" y="3470511"/>
            <a:ext cx="1848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Pixabay.com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E4D310-9FD5-482E-8733-10673F2B2520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B83A2DD1-C640-4109-A157-79E97FDF6960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60E0AE-9927-49DB-BEAD-AC450B567FA5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514350"/>
            <a:ext cx="3582209" cy="685800"/>
            <a:chOff x="5421673" y="1976562"/>
            <a:chExt cx="1770550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sosial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54878" y="514350"/>
            <a:ext cx="3582209" cy="685800"/>
            <a:chOff x="5421673" y="1976562"/>
            <a:chExt cx="1770550" cy="68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budaya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97" y="1428750"/>
            <a:ext cx="3988520" cy="266034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066" y="1428750"/>
            <a:ext cx="3988521" cy="266034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9227" y="4089093"/>
            <a:ext cx="2039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>
                <a:latin typeface="Myriad Pro" panose="020B0503030403020204" pitchFamily="34" charset="0"/>
              </a:rPr>
              <a:t>Sumber</a:t>
            </a:r>
            <a:r>
              <a:rPr lang="en-US" sz="1200" dirty="0">
                <a:latin typeface="Myriad Pro" panose="020B0503030403020204" pitchFamily="34" charset="0"/>
              </a:rPr>
              <a:t>: </a:t>
            </a:r>
            <a:r>
              <a:rPr lang="en-US" sz="12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38066" y="4089093"/>
            <a:ext cx="2039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>
                <a:latin typeface="Myriad Pro" panose="020B0503030403020204" pitchFamily="34" charset="0"/>
              </a:rPr>
              <a:t>Sumber</a:t>
            </a:r>
            <a:r>
              <a:rPr lang="en-US" sz="1200" dirty="0">
                <a:latin typeface="Myriad Pro" panose="020B0503030403020204" pitchFamily="34" charset="0"/>
              </a:rPr>
              <a:t>: </a:t>
            </a:r>
            <a:r>
              <a:rPr lang="en-US" sz="12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15784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742950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Pendorong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terjadinya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sz="24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418801"/>
            <a:ext cx="2895600" cy="217170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040" y="1428750"/>
            <a:ext cx="2895600" cy="216175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1857" y="1462693"/>
            <a:ext cx="2930236" cy="214062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1679" y="3790950"/>
            <a:ext cx="2749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Myriad Pro" panose="020B0503030403020204" pitchFamily="34" charset="0"/>
              </a:rPr>
              <a:t>Pendorong</a:t>
            </a:r>
            <a:r>
              <a:rPr lang="en-US" sz="2400" b="1" dirty="0">
                <a:latin typeface="Myriad Pro" panose="020B0503030403020204" pitchFamily="34" charset="0"/>
              </a:rPr>
              <a:t> di </a:t>
            </a:r>
            <a:r>
              <a:rPr lang="en-US" sz="2400" b="1" dirty="0" err="1">
                <a:latin typeface="Myriad Pro" panose="020B0503030403020204" pitchFamily="34" charset="0"/>
              </a:rPr>
              <a:t>Bidang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Ekonomi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97224" y="3790950"/>
            <a:ext cx="2749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Myriad Pro" panose="020B0503030403020204" pitchFamily="34" charset="0"/>
              </a:rPr>
              <a:t>Pendorong</a:t>
            </a:r>
            <a:r>
              <a:rPr lang="en-US" sz="2400" b="1" dirty="0">
                <a:latin typeface="Myriad Pro" panose="020B0503030403020204" pitchFamily="34" charset="0"/>
              </a:rPr>
              <a:t> di </a:t>
            </a:r>
            <a:r>
              <a:rPr lang="en-US" sz="2400" b="1" dirty="0" err="1">
                <a:latin typeface="Myriad Pro" panose="020B0503030403020204" pitchFamily="34" charset="0"/>
              </a:rPr>
              <a:t>Bidang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Sosial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72200" y="3790950"/>
            <a:ext cx="2749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Myriad Pro" panose="020B0503030403020204" pitchFamily="34" charset="0"/>
              </a:rPr>
              <a:t>Pendorong</a:t>
            </a:r>
            <a:r>
              <a:rPr lang="en-US" sz="2400" b="1" dirty="0">
                <a:latin typeface="Myriad Pro" panose="020B0503030403020204" pitchFamily="34" charset="0"/>
              </a:rPr>
              <a:t> di </a:t>
            </a:r>
            <a:r>
              <a:rPr lang="en-US" sz="2400" b="1" dirty="0" err="1">
                <a:latin typeface="Myriad Pro" panose="020B0503030403020204" pitchFamily="34" charset="0"/>
              </a:rPr>
              <a:t>Bidang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Budaya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7095" y="361495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66075" y="361495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flickr.com.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1857" y="361495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95525B-AC1A-48BC-9C4B-05FC6B160E39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8">
              <a:extLst>
                <a:ext uri="{FF2B5EF4-FFF2-40B4-BE49-F238E27FC236}">
                  <a16:creationId xmlns:a16="http://schemas.microsoft.com/office/drawing/2014/main" id="{FEC2C3CA-5624-4B62-BC57-93891C2ECB26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A98176-01C7-4B85-A4EB-2206629B1F2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35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186</Words>
  <Application>Microsoft Office PowerPoint</Application>
  <PresentationFormat>On-screen Show (16:9)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Berlin Sans FB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ACER</cp:lastModifiedBy>
  <cp:revision>290</cp:revision>
  <cp:lastPrinted>2017-01-26T08:40:59Z</cp:lastPrinted>
  <dcterms:created xsi:type="dcterms:W3CDTF">2016-06-25T05:09:46Z</dcterms:created>
  <dcterms:modified xsi:type="dcterms:W3CDTF">2021-10-19T02:32:29Z</dcterms:modified>
</cp:coreProperties>
</file>