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90" r:id="rId4"/>
    <p:sldId id="261" r:id="rId5"/>
    <p:sldId id="262" r:id="rId6"/>
    <p:sldId id="263" r:id="rId7"/>
    <p:sldId id="264" r:id="rId8"/>
    <p:sldId id="304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9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8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57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666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8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27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466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75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885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4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5F7C0D-E496-4C11-97EA-3D2B253C95D4}" type="datetimeFigureOut">
              <a:rPr lang="en-ID" smtClean="0"/>
              <a:t>04/10/2021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F78B014-3EF4-4A94-AAAB-43C9681DD0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6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803400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701663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186867-C61E-4A53-8C94-FA7C106779CF}"/>
              </a:ext>
            </a:extLst>
          </p:cNvPr>
          <p:cNvSpPr/>
          <p:nvPr/>
        </p:nvSpPr>
        <p:spPr>
          <a:xfrm rot="10800000" flipV="1">
            <a:off x="5680582" y="5495536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279401"/>
            <a:ext cx="7010400" cy="577215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itu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Penting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1601" y="1092200"/>
            <a:ext cx="5566615" cy="914400"/>
            <a:chOff x="5421673" y="1976562"/>
            <a:chExt cx="2063525" cy="685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535063" y="2057704"/>
              <a:ext cx="1694824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Bentuk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Interaksi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Sosial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8906" y="5156200"/>
            <a:ext cx="36660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latin typeface="Myriad Pro" panose="020B0503030403020204" pitchFamily="34" charset="0"/>
              </a:rPr>
              <a:t>Interaksi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antarindvidu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88573" y="5156200"/>
            <a:ext cx="5249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latin typeface="Myriad Pro" panose="020B0503030403020204" pitchFamily="34" charset="0"/>
              </a:rPr>
              <a:t>Interaksi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antara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individu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dan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kelompok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31201" y="5156200"/>
            <a:ext cx="36660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latin typeface="Myriad Pro" panose="020B0503030403020204" pitchFamily="34" charset="0"/>
              </a:rPr>
              <a:t>Interaksi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antarkelompok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402" y="2311400"/>
            <a:ext cx="3809999" cy="284480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234" y="2337724"/>
            <a:ext cx="3809999" cy="284480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88" y="2337725"/>
            <a:ext cx="3869112" cy="286096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2684422" y="3731091"/>
            <a:ext cx="27191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067" dirty="0" err="1">
                <a:latin typeface="Myriad Pro" panose="020B0503030403020204" pitchFamily="34" charset="0"/>
              </a:rPr>
              <a:t>Sumber</a:t>
            </a:r>
            <a:r>
              <a:rPr lang="en-US" sz="1067" dirty="0">
                <a:latin typeface="Myriad Pro" panose="020B0503030403020204" pitchFamily="34" charset="0"/>
              </a:rPr>
              <a:t>: </a:t>
            </a:r>
            <a:r>
              <a:rPr lang="en-US" sz="1067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6785489" y="3810106"/>
            <a:ext cx="27191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067" dirty="0" err="1">
                <a:latin typeface="Myriad Pro" panose="020B0503030403020204" pitchFamily="34" charset="0"/>
              </a:rPr>
              <a:t>Sumber</a:t>
            </a:r>
            <a:r>
              <a:rPr lang="en-US" sz="1067" dirty="0">
                <a:latin typeface="Myriad Pro" panose="020B0503030403020204" pitchFamily="34" charset="0"/>
              </a:rPr>
              <a:t>: </a:t>
            </a:r>
            <a:r>
              <a:rPr lang="en-US" sz="1067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10874889" y="3964538"/>
            <a:ext cx="24651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067" dirty="0" err="1">
                <a:latin typeface="Myriad Pro" panose="020B0503030403020204" pitchFamily="34" charset="0"/>
              </a:rPr>
              <a:t>Sumber</a:t>
            </a:r>
            <a:r>
              <a:rPr lang="en-US" sz="1067" dirty="0">
                <a:latin typeface="Myriad Pro" panose="020B0503030403020204" pitchFamily="34" charset="0"/>
              </a:rPr>
              <a:t>: </a:t>
            </a:r>
            <a:r>
              <a:rPr lang="en-US" sz="1067" i="1" dirty="0">
                <a:latin typeface="Myriad Pro" panose="020B0503030403020204" pitchFamily="34" charset="0"/>
              </a:rPr>
              <a:t>Pixabay.com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2BBB0C-DEB2-4419-A2D9-2E5DC57272BD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24" name="Rounded Rectangle 18">
              <a:extLst>
                <a:ext uri="{FF2B5EF4-FFF2-40B4-BE49-F238E27FC236}">
                  <a16:creationId xmlns:a16="http://schemas.microsoft.com/office/drawing/2014/main" id="{F3E03E19-50BF-4BDA-96DD-2C09A8AF033D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635572-5DFC-40B7-A5C8-CCAB9034631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36547C-F5F7-46B9-97FB-CF5282511F9B}"/>
              </a:ext>
            </a:extLst>
          </p:cNvPr>
          <p:cNvGrpSpPr/>
          <p:nvPr/>
        </p:nvGrpSpPr>
        <p:grpSpPr>
          <a:xfrm>
            <a:off x="685801" y="740839"/>
            <a:ext cx="9144000" cy="5456464"/>
            <a:chOff x="0" y="462752"/>
            <a:chExt cx="9144000" cy="5984086"/>
          </a:xfrm>
        </p:grpSpPr>
        <p:pic>
          <p:nvPicPr>
            <p:cNvPr id="3" name="Picture 2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F11E4A9E-46C3-4148-918C-5E52C706BA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r="2530"/>
            <a:stretch/>
          </p:blipFill>
          <p:spPr bwMode="auto">
            <a:xfrm>
              <a:off x="0" y="462752"/>
              <a:ext cx="9144000" cy="598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9AE161-5677-47A8-BEEB-0BE8FC4F3659}"/>
                </a:ext>
              </a:extLst>
            </p:cNvPr>
            <p:cNvSpPr txBox="1"/>
            <p:nvPr/>
          </p:nvSpPr>
          <p:spPr>
            <a:xfrm>
              <a:off x="228600" y="569893"/>
              <a:ext cx="6939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42913" algn="l"/>
                </a:tabLst>
              </a:pP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Pengertian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Sosial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155753-76CF-4A66-867C-8D4A9CB16C51}"/>
                </a:ext>
              </a:extLst>
            </p:cNvPr>
            <p:cNvSpPr/>
            <p:nvPr/>
          </p:nvSpPr>
          <p:spPr>
            <a:xfrm>
              <a:off x="450165" y="1456215"/>
              <a:ext cx="64619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sosial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hubungan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timbal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balik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orang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lebih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9EF828-7F32-4EBC-AC5A-ADDCD85410D8}"/>
                </a:ext>
              </a:extLst>
            </p:cNvPr>
            <p:cNvSpPr/>
            <p:nvPr/>
          </p:nvSpPr>
          <p:spPr>
            <a:xfrm>
              <a:off x="228600" y="3081201"/>
              <a:ext cx="8657772" cy="29238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Ada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tiga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jenis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sosial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spcBef>
                  <a:spcPts val="1200"/>
                </a:spcBef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antar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individu</a:t>
              </a:r>
              <a:endPara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individu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kelompok</a:t>
              </a:r>
              <a:endPara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kelompok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3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kelompok</a:t>
              </a:r>
              <a:endPara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0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BUPENA 5B\GAMBAR BUPENA 5B\gambar tema 4 sub 1\5E.Aping disuntik dokter-01.jpg">
            <a:extLst>
              <a:ext uri="{FF2B5EF4-FFF2-40B4-BE49-F238E27FC236}">
                <a16:creationId xmlns:a16="http://schemas.microsoft.com/office/drawing/2014/main" id="{A2E09114-2AFD-4259-AAAD-2D12F96E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" y="2194559"/>
            <a:ext cx="4483954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576BA1-882B-4C7F-BCF0-621F22D0BAA9}"/>
              </a:ext>
            </a:extLst>
          </p:cNvPr>
          <p:cNvSpPr/>
          <p:nvPr/>
        </p:nvSpPr>
        <p:spPr>
          <a:xfrm>
            <a:off x="436098" y="787791"/>
            <a:ext cx="2611901" cy="942535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antarindividu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FB1E8-B2DD-4B38-9662-9695D887AD4B}"/>
              </a:ext>
            </a:extLst>
          </p:cNvPr>
          <p:cNvSpPr txBox="1"/>
          <p:nvPr/>
        </p:nvSpPr>
        <p:spPr>
          <a:xfrm>
            <a:off x="5120639" y="2363371"/>
            <a:ext cx="5136543" cy="18158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antarindividu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orang.</a:t>
            </a:r>
          </a:p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dokter</a:t>
            </a:r>
            <a:r>
              <a:rPr lang="en-US" sz="2800" dirty="0"/>
              <a:t> </a:t>
            </a:r>
            <a:r>
              <a:rPr lang="en-US" sz="2800" dirty="0" err="1"/>
              <a:t>mengobati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yang </a:t>
            </a:r>
            <a:r>
              <a:rPr lang="en-US" sz="2800" dirty="0" err="1"/>
              <a:t>berobat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8381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BUPENA 5B\GAMBAR BUPENA 5B\gambar tema 4 sub 1\8a. bayu ikut lomba membaca puisi.jpg">
            <a:extLst>
              <a:ext uri="{FF2B5EF4-FFF2-40B4-BE49-F238E27FC236}">
                <a16:creationId xmlns:a16="http://schemas.microsoft.com/office/drawing/2014/main" id="{39985CF3-C1B4-49CC-9ACE-4D737720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" y="2307101"/>
            <a:ext cx="4881517" cy="37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9A379-01F0-40EF-B017-FBACB16F3134}"/>
              </a:ext>
            </a:extLst>
          </p:cNvPr>
          <p:cNvSpPr/>
          <p:nvPr/>
        </p:nvSpPr>
        <p:spPr>
          <a:xfrm>
            <a:off x="590843" y="1055078"/>
            <a:ext cx="3953022" cy="1055076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kelompok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8DA52-D2B7-4172-B9F4-ACFB683CB11B}"/>
              </a:ext>
            </a:extLst>
          </p:cNvPr>
          <p:cNvSpPr txBox="1"/>
          <p:nvPr/>
        </p:nvSpPr>
        <p:spPr>
          <a:xfrm>
            <a:off x="5834014" y="2307100"/>
            <a:ext cx="4555690" cy="19389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puisi</a:t>
            </a:r>
            <a:r>
              <a:rPr lang="en-US" sz="2400" dirty="0"/>
              <a:t> di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teman-temannya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352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BUPENA 5B\GAMBAR BUPENA 5B\gambar tema 4 sub 1\7B udin dkk tarik tambang di sekolah.jpg">
            <a:extLst>
              <a:ext uri="{FF2B5EF4-FFF2-40B4-BE49-F238E27FC236}">
                <a16:creationId xmlns:a16="http://schemas.microsoft.com/office/drawing/2014/main" id="{8797B987-B385-4EFD-A09D-B6994D6D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5" y="2194561"/>
            <a:ext cx="5311043" cy="41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EADFDB-CE8D-4A63-A646-52F5846CF604}"/>
              </a:ext>
            </a:extLst>
          </p:cNvPr>
          <p:cNvSpPr/>
          <p:nvPr/>
        </p:nvSpPr>
        <p:spPr>
          <a:xfrm>
            <a:off x="436098" y="1069144"/>
            <a:ext cx="4684542" cy="844061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kelompok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6B296-9664-4315-928B-49E18AC6AFDA}"/>
              </a:ext>
            </a:extLst>
          </p:cNvPr>
          <p:cNvSpPr txBox="1"/>
          <p:nvPr/>
        </p:nvSpPr>
        <p:spPr>
          <a:xfrm>
            <a:off x="6095999" y="2152357"/>
            <a:ext cx="4306957" cy="26776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lomba</a:t>
            </a:r>
            <a:r>
              <a:rPr lang="en-US" sz="2800" dirty="0"/>
              <a:t> </a:t>
            </a:r>
            <a:r>
              <a:rPr lang="en-US" sz="2800" dirty="0" err="1"/>
              <a:t>tarik</a:t>
            </a:r>
            <a:r>
              <a:rPr lang="en-US" sz="2800" dirty="0"/>
              <a:t> </a:t>
            </a:r>
            <a:r>
              <a:rPr lang="en-US" sz="2800" dirty="0" err="1"/>
              <a:t>tambang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tim.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275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3200" y="188461"/>
            <a:ext cx="995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dirty="0" err="1">
                <a:latin typeface="Myriad Pro" panose="020B0503030403020204" pitchFamily="34" charset="0"/>
              </a:rPr>
              <a:t>Interaksi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dibedakan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berdasarkan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arahnya</a:t>
            </a:r>
            <a:r>
              <a:rPr lang="en-US" sz="3200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00" y="1090832"/>
            <a:ext cx="4978400" cy="107721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Interaksi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mengarah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cs typeface="Myriad Arabic" pitchFamily="50" charset="-78"/>
              </a:rPr>
              <a:t>persatuan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2311401"/>
            <a:ext cx="5303520" cy="37862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Mengenalkan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budaya</a:t>
            </a:r>
            <a:r>
              <a:rPr lang="en-US" sz="2667" dirty="0">
                <a:latin typeface="Myriad Pro" pitchFamily="34" charset="0"/>
              </a:rPr>
              <a:t> Indonesia </a:t>
            </a:r>
            <a:r>
              <a:rPr lang="en-US" sz="2667" dirty="0" err="1">
                <a:latin typeface="Myriad Pro" pitchFamily="34" charset="0"/>
              </a:rPr>
              <a:t>kepada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generasi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muda</a:t>
            </a:r>
            <a:r>
              <a:rPr lang="en-US" sz="2667" dirty="0">
                <a:latin typeface="Myriad Pro" pitchFamily="34" charset="0"/>
              </a:rPr>
              <a:t>.</a:t>
            </a:r>
          </a:p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Musyawarah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atau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diskusi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bersama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menentukan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keputusan</a:t>
            </a:r>
            <a:r>
              <a:rPr lang="en-US" sz="2667" dirty="0">
                <a:latin typeface="Myriad Pro" pitchFamily="34" charset="0"/>
              </a:rPr>
              <a:t>.</a:t>
            </a:r>
          </a:p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Memanfaatkan</a:t>
            </a:r>
            <a:r>
              <a:rPr lang="en-US" sz="2667" dirty="0">
                <a:latin typeface="Myriad Pro" pitchFamily="34" charset="0"/>
              </a:rPr>
              <a:t> SDA </a:t>
            </a:r>
            <a:r>
              <a:rPr lang="en-US" sz="2667" dirty="0" err="1">
                <a:latin typeface="Myriad Pro" pitchFamily="34" charset="0"/>
              </a:rPr>
              <a:t>untuk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kebutuhan</a:t>
            </a:r>
            <a:r>
              <a:rPr lang="en-US" sz="2667" dirty="0">
                <a:latin typeface="Myriad Pro" pitchFamily="34" charset="0"/>
              </a:rPr>
              <a:t>.</a:t>
            </a:r>
          </a:p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Gotong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royong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kerja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bakti</a:t>
            </a:r>
            <a:r>
              <a:rPr lang="en-US" sz="2667" dirty="0">
                <a:latin typeface="Myriad Pro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2699" y="1090832"/>
            <a:ext cx="4978400" cy="107721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Interaksi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mengarah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yriad Pro" pitchFamily="34" charset="0"/>
                <a:cs typeface="Myriad Arabic" pitchFamily="50" charset="-78"/>
              </a:rPr>
              <a:t>perpecahan</a:t>
            </a:r>
            <a:endParaRPr lang="en-US" sz="3200" b="1" dirty="0">
              <a:solidFill>
                <a:srgbClr val="FF0000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779" y="2311400"/>
            <a:ext cx="5303520" cy="29653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Menganggu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teman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sedang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berdoa</a:t>
            </a:r>
            <a:r>
              <a:rPr lang="en-US" sz="2667" dirty="0">
                <a:latin typeface="Myriad Pro" pitchFamily="34" charset="0"/>
              </a:rPr>
              <a:t>.</a:t>
            </a:r>
          </a:p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Menyela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saat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teman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menyampaikan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pendapat</a:t>
            </a:r>
            <a:r>
              <a:rPr lang="en-US" sz="2667" dirty="0">
                <a:latin typeface="Myriad Pro" pitchFamily="34" charset="0"/>
              </a:rPr>
              <a:t>.</a:t>
            </a:r>
          </a:p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Menolak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hasil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diskusi</a:t>
            </a:r>
            <a:r>
              <a:rPr lang="en-US" sz="2667" dirty="0">
                <a:latin typeface="Myriad Pro" pitchFamily="34" charset="0"/>
              </a:rPr>
              <a:t> yang </a:t>
            </a:r>
            <a:r>
              <a:rPr lang="en-US" sz="2667" dirty="0" err="1">
                <a:latin typeface="Myriad Pro" pitchFamily="34" charset="0"/>
              </a:rPr>
              <a:t>tidak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sesuai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pendapat</a:t>
            </a:r>
            <a:r>
              <a:rPr lang="en-US" sz="2667" dirty="0">
                <a:latin typeface="Myriad Pro" pitchFamily="34" charset="0"/>
              </a:rPr>
              <a:t>.</a:t>
            </a:r>
          </a:p>
          <a:p>
            <a:pPr marL="457189" indent="-457189">
              <a:buFont typeface="Wingdings" pitchFamily="2" charset="2"/>
              <a:buChar char="q"/>
            </a:pPr>
            <a:r>
              <a:rPr lang="en-US" sz="2667" dirty="0" err="1">
                <a:latin typeface="Myriad Pro" pitchFamily="34" charset="0"/>
              </a:rPr>
              <a:t>Berkelahi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dengan</a:t>
            </a:r>
            <a:r>
              <a:rPr lang="en-US" sz="2667" dirty="0">
                <a:latin typeface="Myriad Pro" pitchFamily="34" charset="0"/>
              </a:rPr>
              <a:t> </a:t>
            </a:r>
            <a:r>
              <a:rPr lang="en-US" sz="2667" dirty="0" err="1">
                <a:latin typeface="Myriad Pro" pitchFamily="34" charset="0"/>
              </a:rPr>
              <a:t>teman</a:t>
            </a:r>
            <a:r>
              <a:rPr lang="en-US" sz="2667" dirty="0">
                <a:latin typeface="Myriad Pr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0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70B5-3CD7-4F55-97C7-736F1EB3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84715" y="864392"/>
            <a:ext cx="2727140" cy="3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</TotalTime>
  <Words>231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Rounded MT Bold</vt:lpstr>
      <vt:lpstr>Bahnschrift Condensed</vt:lpstr>
      <vt:lpstr>Calibri</vt:lpstr>
      <vt:lpstr>Corbel</vt:lpstr>
      <vt:lpstr>Myriad Pro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2021-10-04T03:39:31Z</dcterms:created>
  <dcterms:modified xsi:type="dcterms:W3CDTF">2021-10-04T14:45:14Z</dcterms:modified>
</cp:coreProperties>
</file>