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61" r:id="rId2"/>
    <p:sldId id="265" r:id="rId3"/>
    <p:sldId id="260" r:id="rId4"/>
    <p:sldId id="280" r:id="rId5"/>
    <p:sldId id="277" r:id="rId6"/>
    <p:sldId id="282" r:id="rId7"/>
    <p:sldId id="283" r:id="rId8"/>
    <p:sldId id="272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1F8FF-F96C-41F0-AF1C-631FE95C2BF0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A45B14-0915-4A7A-816F-C7850E49483F}">
      <dgm:prSet/>
      <dgm:spPr/>
      <dgm:t>
        <a:bodyPr/>
        <a:lstStyle/>
        <a:p>
          <a:pPr rtl="0"/>
          <a:r>
            <a:rPr lang="en-US" dirty="0" err="1"/>
            <a:t>Asma</a:t>
          </a:r>
          <a:endParaRPr lang="en-US" dirty="0"/>
        </a:p>
      </dgm:t>
    </dgm:pt>
    <dgm:pt modelId="{217B717B-E1A2-4B20-9753-A1C6D77D73B6}" type="parTrans" cxnId="{5ECA6A4B-72E7-4AD8-948B-2D01BD21008E}">
      <dgm:prSet/>
      <dgm:spPr/>
      <dgm:t>
        <a:bodyPr/>
        <a:lstStyle/>
        <a:p>
          <a:endParaRPr lang="en-US"/>
        </a:p>
      </dgm:t>
    </dgm:pt>
    <dgm:pt modelId="{1C24CF2E-4D3F-40D5-842D-899F730CA3D6}" type="sibTrans" cxnId="{5ECA6A4B-72E7-4AD8-948B-2D01BD21008E}">
      <dgm:prSet/>
      <dgm:spPr/>
      <dgm:t>
        <a:bodyPr/>
        <a:lstStyle/>
        <a:p>
          <a:endParaRPr lang="en-US"/>
        </a:p>
      </dgm:t>
    </dgm:pt>
    <dgm:pt modelId="{C7440EF3-A1B8-4521-973F-CE2BEB3E0502}">
      <dgm:prSet/>
      <dgm:spPr/>
      <dgm:t>
        <a:bodyPr/>
        <a:lstStyle/>
        <a:p>
          <a:pPr rtl="0"/>
          <a:r>
            <a:rPr lang="en-US" dirty="0" err="1">
              <a:latin typeface="Arial" pitchFamily="34" charset="0"/>
              <a:cs typeface="Arial" pitchFamily="34" charset="0"/>
            </a:rPr>
            <a:t>Penyumbatan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saluran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pernapasan</a:t>
          </a:r>
          <a:r>
            <a:rPr lang="en-US" dirty="0">
              <a:latin typeface="Arial" pitchFamily="34" charset="0"/>
              <a:cs typeface="Arial" pitchFamily="34" charset="0"/>
            </a:rPr>
            <a:t> yang </a:t>
          </a:r>
          <a:r>
            <a:rPr lang="en-US" dirty="0" err="1">
              <a:latin typeface="Arial" pitchFamily="34" charset="0"/>
              <a:cs typeface="Arial" pitchFamily="34" charset="0"/>
            </a:rPr>
            <a:t>dapat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disebabkan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oleh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debu</a:t>
          </a:r>
          <a:r>
            <a:rPr lang="en-US" dirty="0">
              <a:latin typeface="Arial" pitchFamily="34" charset="0"/>
              <a:cs typeface="Arial" pitchFamily="34" charset="0"/>
            </a:rPr>
            <a:t>, </a:t>
          </a:r>
          <a:r>
            <a:rPr lang="en-US" dirty="0" err="1">
              <a:latin typeface="Arial" pitchFamily="34" charset="0"/>
              <a:cs typeface="Arial" pitchFamily="34" charset="0"/>
            </a:rPr>
            <a:t>udara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dingin</a:t>
          </a:r>
          <a:r>
            <a:rPr lang="en-US" dirty="0">
              <a:latin typeface="Arial" pitchFamily="34" charset="0"/>
              <a:cs typeface="Arial" pitchFamily="34" charset="0"/>
            </a:rPr>
            <a:t>, </a:t>
          </a:r>
          <a:r>
            <a:rPr lang="en-US" dirty="0" err="1">
              <a:latin typeface="Arial" pitchFamily="34" charset="0"/>
              <a:cs typeface="Arial" pitchFamily="34" charset="0"/>
            </a:rPr>
            <a:t>alergi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terhadap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makanan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tertentu</a:t>
          </a:r>
          <a:r>
            <a:rPr lang="en-US" dirty="0">
              <a:latin typeface="Arial" pitchFamily="34" charset="0"/>
              <a:cs typeface="Arial" pitchFamily="34" charset="0"/>
            </a:rPr>
            <a:t>, </a:t>
          </a:r>
          <a:r>
            <a:rPr lang="en-US" dirty="0" err="1">
              <a:latin typeface="Arial" pitchFamily="34" charset="0"/>
              <a:cs typeface="Arial" pitchFamily="34" charset="0"/>
            </a:rPr>
            <a:t>atau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kelelahan</a:t>
          </a:r>
          <a:r>
            <a:rPr lang="en-US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7DBE5DDC-DE02-4B5C-B598-90EE3A684473}" type="parTrans" cxnId="{333D445B-4017-4BE9-B044-8141AA5E089C}">
      <dgm:prSet/>
      <dgm:spPr/>
      <dgm:t>
        <a:bodyPr/>
        <a:lstStyle/>
        <a:p>
          <a:endParaRPr lang="en-US"/>
        </a:p>
      </dgm:t>
    </dgm:pt>
    <dgm:pt modelId="{1426B556-A2C7-4BD4-ACB8-3E67CEB0B805}" type="sibTrans" cxnId="{333D445B-4017-4BE9-B044-8141AA5E089C}">
      <dgm:prSet/>
      <dgm:spPr/>
      <dgm:t>
        <a:bodyPr/>
        <a:lstStyle/>
        <a:p>
          <a:endParaRPr lang="en-US"/>
        </a:p>
      </dgm:t>
    </dgm:pt>
    <dgm:pt modelId="{665A18B3-3886-4355-8C60-F5FF0E3D1B16}">
      <dgm:prSet/>
      <dgm:spPr/>
      <dgm:t>
        <a:bodyPr/>
        <a:lstStyle/>
        <a:p>
          <a:pPr rtl="0"/>
          <a:r>
            <a:rPr lang="en-US" b="1" dirty="0" err="1">
              <a:latin typeface="Arial" pitchFamily="34" charset="0"/>
              <a:cs typeface="Arial" pitchFamily="34" charset="0"/>
            </a:rPr>
            <a:t>Gejala</a:t>
          </a:r>
          <a:r>
            <a:rPr lang="en-US" b="1" dirty="0">
              <a:latin typeface="Arial" pitchFamily="34" charset="0"/>
              <a:cs typeface="Arial" pitchFamily="34" charset="0"/>
            </a:rPr>
            <a:t>: </a:t>
          </a:r>
          <a:r>
            <a:rPr lang="en-US" dirty="0">
              <a:latin typeface="Arial" pitchFamily="34" charset="0"/>
              <a:cs typeface="Arial" pitchFamily="34" charset="0"/>
            </a:rPr>
            <a:t>dada </a:t>
          </a:r>
          <a:r>
            <a:rPr lang="en-US" dirty="0" err="1">
              <a:latin typeface="Arial" pitchFamily="34" charset="0"/>
              <a:cs typeface="Arial" pitchFamily="34" charset="0"/>
            </a:rPr>
            <a:t>terasa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sesak</a:t>
          </a:r>
          <a:r>
            <a:rPr lang="en-US" dirty="0">
              <a:latin typeface="Arial" pitchFamily="34" charset="0"/>
              <a:cs typeface="Arial" pitchFamily="34" charset="0"/>
            </a:rPr>
            <a:t>, </a:t>
          </a:r>
          <a:r>
            <a:rPr lang="en-US" dirty="0" err="1">
              <a:latin typeface="Arial" pitchFamily="34" charset="0"/>
              <a:cs typeface="Arial" pitchFamily="34" charset="0"/>
            </a:rPr>
            <a:t>batuk</a:t>
          </a:r>
          <a:r>
            <a:rPr lang="en-US" dirty="0">
              <a:latin typeface="Arial" pitchFamily="34" charset="0"/>
              <a:cs typeface="Arial" pitchFamily="34" charset="0"/>
            </a:rPr>
            <a:t>, </a:t>
          </a:r>
          <a:r>
            <a:rPr lang="en-US" dirty="0" err="1">
              <a:latin typeface="Arial" pitchFamily="34" charset="0"/>
              <a:cs typeface="Arial" pitchFamily="34" charset="0"/>
            </a:rPr>
            <a:t>napas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terasa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berat</a:t>
          </a:r>
          <a:r>
            <a:rPr lang="en-US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893FDF35-DBDF-4E31-AD56-E9E0FE4C279F}" type="parTrans" cxnId="{EDA5B419-C719-46E4-8D27-224F147DA602}">
      <dgm:prSet/>
      <dgm:spPr/>
      <dgm:t>
        <a:bodyPr/>
        <a:lstStyle/>
        <a:p>
          <a:endParaRPr lang="en-US"/>
        </a:p>
      </dgm:t>
    </dgm:pt>
    <dgm:pt modelId="{A12DAC4E-9BD0-4C6F-BFB1-D1BF71537A61}" type="sibTrans" cxnId="{EDA5B419-C719-46E4-8D27-224F147DA602}">
      <dgm:prSet/>
      <dgm:spPr/>
      <dgm:t>
        <a:bodyPr/>
        <a:lstStyle/>
        <a:p>
          <a:endParaRPr lang="en-US"/>
        </a:p>
      </dgm:t>
    </dgm:pt>
    <dgm:pt modelId="{21E45173-39C3-4175-8792-153257624FC7}">
      <dgm:prSet/>
      <dgm:spPr/>
      <dgm:t>
        <a:bodyPr/>
        <a:lstStyle/>
        <a:p>
          <a:pPr rtl="0"/>
          <a:r>
            <a:rPr lang="en-US" b="1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b="1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dilakukan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dengan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pemberian</a:t>
          </a:r>
          <a:r>
            <a:rPr lang="en-US" dirty="0">
              <a:latin typeface="Arial" pitchFamily="34" charset="0"/>
              <a:cs typeface="Arial" pitchFamily="34" charset="0"/>
            </a:rPr>
            <a:t> inhaler.</a:t>
          </a:r>
        </a:p>
      </dgm:t>
    </dgm:pt>
    <dgm:pt modelId="{65B796FE-D620-4EC6-B1D8-9F98E3884A12}" type="parTrans" cxnId="{A6CEEF5C-683D-447B-9ECE-5AF8AB1EF38A}">
      <dgm:prSet/>
      <dgm:spPr/>
      <dgm:t>
        <a:bodyPr/>
        <a:lstStyle/>
        <a:p>
          <a:endParaRPr lang="en-US"/>
        </a:p>
      </dgm:t>
    </dgm:pt>
    <dgm:pt modelId="{01EC7C23-5FB1-4817-B76D-B3B87D101187}" type="sibTrans" cxnId="{A6CEEF5C-683D-447B-9ECE-5AF8AB1EF38A}">
      <dgm:prSet/>
      <dgm:spPr/>
      <dgm:t>
        <a:bodyPr/>
        <a:lstStyle/>
        <a:p>
          <a:endParaRPr lang="en-US"/>
        </a:p>
      </dgm:t>
    </dgm:pt>
    <dgm:pt modelId="{83DF95B9-99B0-40D8-BBB5-83C7186FA258}">
      <dgm:prSet/>
      <dgm:spPr/>
      <dgm:t>
        <a:bodyPr/>
        <a:lstStyle/>
        <a:p>
          <a:pPr rtl="0"/>
          <a:r>
            <a:rPr lang="en-US" dirty="0"/>
            <a:t>Flu</a:t>
          </a:r>
        </a:p>
      </dgm:t>
    </dgm:pt>
    <dgm:pt modelId="{18B68971-E68F-4F1C-A67A-9CAE2DF96902}" type="parTrans" cxnId="{AB0C9A25-54E2-4D4A-8723-F76FE06A1C53}">
      <dgm:prSet/>
      <dgm:spPr/>
      <dgm:t>
        <a:bodyPr/>
        <a:lstStyle/>
        <a:p>
          <a:endParaRPr lang="en-US"/>
        </a:p>
      </dgm:t>
    </dgm:pt>
    <dgm:pt modelId="{C01CD4AA-3D41-4053-8D52-7219B2BDD045}" type="sibTrans" cxnId="{AB0C9A25-54E2-4D4A-8723-F76FE06A1C53}">
      <dgm:prSet/>
      <dgm:spPr/>
      <dgm:t>
        <a:bodyPr/>
        <a:lstStyle/>
        <a:p>
          <a:endParaRPr lang="en-US"/>
        </a:p>
      </dgm:t>
    </dgm:pt>
    <dgm:pt modelId="{66E0B34C-2935-400B-BAB9-A07E2D491E15}">
      <dgm:prSet/>
      <dgm:spPr/>
      <dgm:t>
        <a:bodyPr/>
        <a:lstStyle/>
        <a:p>
          <a:pPr rtl="0"/>
          <a:r>
            <a:rPr lang="en-US" dirty="0" err="1">
              <a:latin typeface="Arial" pitchFamily="34" charset="0"/>
              <a:cs typeface="Arial" pitchFamily="34" charset="0"/>
            </a:rPr>
            <a:t>Gangguan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pada</a:t>
          </a:r>
          <a:r>
            <a:rPr lang="en-US" dirty="0">
              <a:latin typeface="Arial" pitchFamily="34" charset="0"/>
              <a:cs typeface="Arial" pitchFamily="34" charset="0"/>
            </a:rPr>
            <a:t> organ </a:t>
          </a:r>
          <a:r>
            <a:rPr lang="en-US" dirty="0" err="1">
              <a:latin typeface="Arial" pitchFamily="34" charset="0"/>
              <a:cs typeface="Arial" pitchFamily="34" charset="0"/>
            </a:rPr>
            <a:t>pernapasan</a:t>
          </a:r>
          <a:r>
            <a:rPr lang="en-US" dirty="0">
              <a:latin typeface="Arial" pitchFamily="34" charset="0"/>
              <a:cs typeface="Arial" pitchFamily="34" charset="0"/>
            </a:rPr>
            <a:t> yang </a:t>
          </a:r>
          <a:r>
            <a:rPr lang="en-US" dirty="0" err="1">
              <a:latin typeface="Arial" pitchFamily="34" charset="0"/>
              <a:cs typeface="Arial" pitchFamily="34" charset="0"/>
            </a:rPr>
            <a:t>disebabkan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oleh</a:t>
          </a:r>
          <a:r>
            <a:rPr lang="en-US" dirty="0">
              <a:latin typeface="Arial" pitchFamily="34" charset="0"/>
              <a:cs typeface="Arial" pitchFamily="34" charset="0"/>
            </a:rPr>
            <a:t> virus.</a:t>
          </a:r>
        </a:p>
      </dgm:t>
    </dgm:pt>
    <dgm:pt modelId="{836FB1CE-9BDD-4E7C-A79D-E54834F7DBB5}" type="parTrans" cxnId="{260EEF69-6F32-4899-B2A7-B850DE73303C}">
      <dgm:prSet/>
      <dgm:spPr/>
      <dgm:t>
        <a:bodyPr/>
        <a:lstStyle/>
        <a:p>
          <a:endParaRPr lang="en-US"/>
        </a:p>
      </dgm:t>
    </dgm:pt>
    <dgm:pt modelId="{0857B932-A902-4D29-846F-67A7EF9E7903}" type="sibTrans" cxnId="{260EEF69-6F32-4899-B2A7-B850DE73303C}">
      <dgm:prSet/>
      <dgm:spPr/>
      <dgm:t>
        <a:bodyPr/>
        <a:lstStyle/>
        <a:p>
          <a:endParaRPr lang="en-US"/>
        </a:p>
      </dgm:t>
    </dgm:pt>
    <dgm:pt modelId="{40BB5C0D-C4EB-4046-AB01-85C76D2D402B}">
      <dgm:prSet/>
      <dgm:spPr/>
      <dgm:t>
        <a:bodyPr/>
        <a:lstStyle/>
        <a:p>
          <a:pPr rtl="0"/>
          <a:r>
            <a:rPr lang="en-US" b="1" dirty="0" err="1">
              <a:latin typeface="Arial" pitchFamily="34" charset="0"/>
              <a:cs typeface="Arial" pitchFamily="34" charset="0"/>
            </a:rPr>
            <a:t>Gejala</a:t>
          </a:r>
          <a:r>
            <a:rPr lang="en-US" b="1" dirty="0">
              <a:latin typeface="Arial" pitchFamily="34" charset="0"/>
              <a:cs typeface="Arial" pitchFamily="34" charset="0"/>
            </a:rPr>
            <a:t>: </a:t>
          </a:r>
          <a:r>
            <a:rPr lang="en-US" dirty="0" err="1">
              <a:latin typeface="Arial" pitchFamily="34" charset="0"/>
              <a:cs typeface="Arial" pitchFamily="34" charset="0"/>
            </a:rPr>
            <a:t>sakit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kepala</a:t>
          </a:r>
          <a:r>
            <a:rPr lang="en-US" dirty="0">
              <a:latin typeface="Arial" pitchFamily="34" charset="0"/>
              <a:cs typeface="Arial" pitchFamily="34" charset="0"/>
            </a:rPr>
            <a:t>, </a:t>
          </a:r>
          <a:r>
            <a:rPr lang="en-US" dirty="0" err="1">
              <a:latin typeface="Arial" pitchFamily="34" charset="0"/>
              <a:cs typeface="Arial" pitchFamily="34" charset="0"/>
            </a:rPr>
            <a:t>demam</a:t>
          </a:r>
          <a:r>
            <a:rPr lang="en-US" dirty="0">
              <a:latin typeface="Arial" pitchFamily="34" charset="0"/>
              <a:cs typeface="Arial" pitchFamily="34" charset="0"/>
            </a:rPr>
            <a:t>, </a:t>
          </a:r>
          <a:r>
            <a:rPr lang="en-US" dirty="0" err="1">
              <a:latin typeface="Arial" pitchFamily="34" charset="0"/>
              <a:cs typeface="Arial" pitchFamily="34" charset="0"/>
            </a:rPr>
            <a:t>hidung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tersumbat</a:t>
          </a:r>
          <a:r>
            <a:rPr lang="en-US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0D6C7D81-0E66-4D68-8395-5255054C8E90}" type="parTrans" cxnId="{DBF266BE-F34B-4BAE-8997-75E0DD7954B6}">
      <dgm:prSet/>
      <dgm:spPr/>
      <dgm:t>
        <a:bodyPr/>
        <a:lstStyle/>
        <a:p>
          <a:endParaRPr lang="en-US"/>
        </a:p>
      </dgm:t>
    </dgm:pt>
    <dgm:pt modelId="{C4BE5D87-CF45-4B13-87B2-67028E80E024}" type="sibTrans" cxnId="{DBF266BE-F34B-4BAE-8997-75E0DD7954B6}">
      <dgm:prSet/>
      <dgm:spPr/>
      <dgm:t>
        <a:bodyPr/>
        <a:lstStyle/>
        <a:p>
          <a:endParaRPr lang="en-US"/>
        </a:p>
      </dgm:t>
    </dgm:pt>
    <dgm:pt modelId="{DC8EC55C-28E7-4C11-B67C-9D3B17F78A6E}">
      <dgm:prSet/>
      <dgm:spPr/>
      <dgm:t>
        <a:bodyPr/>
        <a:lstStyle/>
        <a:p>
          <a:pPr rtl="0"/>
          <a:r>
            <a:rPr lang="en-US" b="1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dengan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minum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obat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sesuai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resep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dokter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dan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mengonsumsi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makanan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sehat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dan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bergizi</a:t>
          </a:r>
          <a:r>
            <a:rPr lang="en-US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0CBAC19A-C12E-4E86-AC5B-44DBB7BE2A14}" type="parTrans" cxnId="{A76D934A-12C7-4490-972B-FA10C5617434}">
      <dgm:prSet/>
      <dgm:spPr/>
      <dgm:t>
        <a:bodyPr/>
        <a:lstStyle/>
        <a:p>
          <a:endParaRPr lang="en-US"/>
        </a:p>
      </dgm:t>
    </dgm:pt>
    <dgm:pt modelId="{240BEA15-02B9-4007-9503-842D4E6D2F34}" type="sibTrans" cxnId="{A76D934A-12C7-4490-972B-FA10C5617434}">
      <dgm:prSet/>
      <dgm:spPr/>
      <dgm:t>
        <a:bodyPr/>
        <a:lstStyle/>
        <a:p>
          <a:endParaRPr lang="en-US"/>
        </a:p>
      </dgm:t>
    </dgm:pt>
    <dgm:pt modelId="{16F58764-9D6C-4D4D-B917-B6E304AC9070}" type="pres">
      <dgm:prSet presAssocID="{AF31F8FF-F96C-41F0-AF1C-631FE95C2BF0}" presName="linearFlow" presStyleCnt="0">
        <dgm:presLayoutVars>
          <dgm:dir/>
          <dgm:animLvl val="lvl"/>
          <dgm:resizeHandles val="exact"/>
        </dgm:presLayoutVars>
      </dgm:prSet>
      <dgm:spPr/>
    </dgm:pt>
    <dgm:pt modelId="{89014BEA-C975-433D-9673-B533A82C79A9}" type="pres">
      <dgm:prSet presAssocID="{9EA45B14-0915-4A7A-816F-C7850E49483F}" presName="composite" presStyleCnt="0"/>
      <dgm:spPr/>
    </dgm:pt>
    <dgm:pt modelId="{7B967641-3001-4046-97A0-07ACE4C56169}" type="pres">
      <dgm:prSet presAssocID="{9EA45B14-0915-4A7A-816F-C7850E49483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4FBF93E5-4825-433F-9F39-3973D5A6DAA0}" type="pres">
      <dgm:prSet presAssocID="{9EA45B14-0915-4A7A-816F-C7850E49483F}" presName="descendantText" presStyleLbl="alignAcc1" presStyleIdx="0" presStyleCnt="2">
        <dgm:presLayoutVars>
          <dgm:bulletEnabled val="1"/>
        </dgm:presLayoutVars>
      </dgm:prSet>
      <dgm:spPr/>
    </dgm:pt>
    <dgm:pt modelId="{21510B27-120D-41D0-BAF7-F21E6888D56E}" type="pres">
      <dgm:prSet presAssocID="{1C24CF2E-4D3F-40D5-842D-899F730CA3D6}" presName="sp" presStyleCnt="0"/>
      <dgm:spPr/>
    </dgm:pt>
    <dgm:pt modelId="{1F6429E0-2456-4CE5-99D9-0AD701D8D44B}" type="pres">
      <dgm:prSet presAssocID="{83DF95B9-99B0-40D8-BBB5-83C7186FA258}" presName="composite" presStyleCnt="0"/>
      <dgm:spPr/>
    </dgm:pt>
    <dgm:pt modelId="{46C88073-EAFE-49D3-80CE-E9A08801026A}" type="pres">
      <dgm:prSet presAssocID="{83DF95B9-99B0-40D8-BBB5-83C7186FA258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124BE783-A563-40D4-B216-D6BFC9640682}" type="pres">
      <dgm:prSet presAssocID="{83DF95B9-99B0-40D8-BBB5-83C7186FA258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A7639007-9784-4673-ACD9-73D9FC776A17}" type="presOf" srcId="{9EA45B14-0915-4A7A-816F-C7850E49483F}" destId="{7B967641-3001-4046-97A0-07ACE4C56169}" srcOrd="0" destOrd="0" presId="urn:microsoft.com/office/officeart/2005/8/layout/chevron2"/>
    <dgm:cxn modelId="{EDA5B419-C719-46E4-8D27-224F147DA602}" srcId="{9EA45B14-0915-4A7A-816F-C7850E49483F}" destId="{665A18B3-3886-4355-8C60-F5FF0E3D1B16}" srcOrd="1" destOrd="0" parTransId="{893FDF35-DBDF-4E31-AD56-E9E0FE4C279F}" sibTransId="{A12DAC4E-9BD0-4C6F-BFB1-D1BF71537A61}"/>
    <dgm:cxn modelId="{3D60911A-0B27-4FE9-8943-E5F059571533}" type="presOf" srcId="{C7440EF3-A1B8-4521-973F-CE2BEB3E0502}" destId="{4FBF93E5-4825-433F-9F39-3973D5A6DAA0}" srcOrd="0" destOrd="0" presId="urn:microsoft.com/office/officeart/2005/8/layout/chevron2"/>
    <dgm:cxn modelId="{AB0C9A25-54E2-4D4A-8723-F76FE06A1C53}" srcId="{AF31F8FF-F96C-41F0-AF1C-631FE95C2BF0}" destId="{83DF95B9-99B0-40D8-BBB5-83C7186FA258}" srcOrd="1" destOrd="0" parTransId="{18B68971-E68F-4F1C-A67A-9CAE2DF96902}" sibTransId="{C01CD4AA-3D41-4053-8D52-7219B2BDD045}"/>
    <dgm:cxn modelId="{333D445B-4017-4BE9-B044-8141AA5E089C}" srcId="{9EA45B14-0915-4A7A-816F-C7850E49483F}" destId="{C7440EF3-A1B8-4521-973F-CE2BEB3E0502}" srcOrd="0" destOrd="0" parTransId="{7DBE5DDC-DE02-4B5C-B598-90EE3A684473}" sibTransId="{1426B556-A2C7-4BD4-ACB8-3E67CEB0B805}"/>
    <dgm:cxn modelId="{A6CEEF5C-683D-447B-9ECE-5AF8AB1EF38A}" srcId="{9EA45B14-0915-4A7A-816F-C7850E49483F}" destId="{21E45173-39C3-4175-8792-153257624FC7}" srcOrd="2" destOrd="0" parTransId="{65B796FE-D620-4EC6-B1D8-9F98E3884A12}" sibTransId="{01EC7C23-5FB1-4817-B76D-B3B87D101187}"/>
    <dgm:cxn modelId="{260EEF69-6F32-4899-B2A7-B850DE73303C}" srcId="{83DF95B9-99B0-40D8-BBB5-83C7186FA258}" destId="{66E0B34C-2935-400B-BAB9-A07E2D491E15}" srcOrd="0" destOrd="0" parTransId="{836FB1CE-9BDD-4E7C-A79D-E54834F7DBB5}" sibTransId="{0857B932-A902-4D29-846F-67A7EF9E7903}"/>
    <dgm:cxn modelId="{A76D934A-12C7-4490-972B-FA10C5617434}" srcId="{83DF95B9-99B0-40D8-BBB5-83C7186FA258}" destId="{DC8EC55C-28E7-4C11-B67C-9D3B17F78A6E}" srcOrd="2" destOrd="0" parTransId="{0CBAC19A-C12E-4E86-AC5B-44DBB7BE2A14}" sibTransId="{240BEA15-02B9-4007-9503-842D4E6D2F34}"/>
    <dgm:cxn modelId="{5ECA6A4B-72E7-4AD8-948B-2D01BD21008E}" srcId="{AF31F8FF-F96C-41F0-AF1C-631FE95C2BF0}" destId="{9EA45B14-0915-4A7A-816F-C7850E49483F}" srcOrd="0" destOrd="0" parTransId="{217B717B-E1A2-4B20-9753-A1C6D77D73B6}" sibTransId="{1C24CF2E-4D3F-40D5-842D-899F730CA3D6}"/>
    <dgm:cxn modelId="{3F17A572-1F05-4309-84BD-3B697E6424BD}" type="presOf" srcId="{40BB5C0D-C4EB-4046-AB01-85C76D2D402B}" destId="{124BE783-A563-40D4-B216-D6BFC9640682}" srcOrd="0" destOrd="1" presId="urn:microsoft.com/office/officeart/2005/8/layout/chevron2"/>
    <dgm:cxn modelId="{43822B53-2473-4E7B-B9BA-9C1508EA3F4D}" type="presOf" srcId="{DC8EC55C-28E7-4C11-B67C-9D3B17F78A6E}" destId="{124BE783-A563-40D4-B216-D6BFC9640682}" srcOrd="0" destOrd="2" presId="urn:microsoft.com/office/officeart/2005/8/layout/chevron2"/>
    <dgm:cxn modelId="{0118D8B2-BA88-4F8D-A1CF-AA85557848A2}" type="presOf" srcId="{66E0B34C-2935-400B-BAB9-A07E2D491E15}" destId="{124BE783-A563-40D4-B216-D6BFC9640682}" srcOrd="0" destOrd="0" presId="urn:microsoft.com/office/officeart/2005/8/layout/chevron2"/>
    <dgm:cxn modelId="{DBF266BE-F34B-4BAE-8997-75E0DD7954B6}" srcId="{83DF95B9-99B0-40D8-BBB5-83C7186FA258}" destId="{40BB5C0D-C4EB-4046-AB01-85C76D2D402B}" srcOrd="1" destOrd="0" parTransId="{0D6C7D81-0E66-4D68-8395-5255054C8E90}" sibTransId="{C4BE5D87-CF45-4B13-87B2-67028E80E024}"/>
    <dgm:cxn modelId="{179825D4-776B-4006-9FD9-170F95A51A9E}" type="presOf" srcId="{AF31F8FF-F96C-41F0-AF1C-631FE95C2BF0}" destId="{16F58764-9D6C-4D4D-B917-B6E304AC9070}" srcOrd="0" destOrd="0" presId="urn:microsoft.com/office/officeart/2005/8/layout/chevron2"/>
    <dgm:cxn modelId="{4E0CB9D9-CEEF-4BF8-B8CF-E1E7FD2D8EFB}" type="presOf" srcId="{665A18B3-3886-4355-8C60-F5FF0E3D1B16}" destId="{4FBF93E5-4825-433F-9F39-3973D5A6DAA0}" srcOrd="0" destOrd="1" presId="urn:microsoft.com/office/officeart/2005/8/layout/chevron2"/>
    <dgm:cxn modelId="{CE546EE1-EC66-4F2C-B955-7B26135D398D}" type="presOf" srcId="{83DF95B9-99B0-40D8-BBB5-83C7186FA258}" destId="{46C88073-EAFE-49D3-80CE-E9A08801026A}" srcOrd="0" destOrd="0" presId="urn:microsoft.com/office/officeart/2005/8/layout/chevron2"/>
    <dgm:cxn modelId="{7DE847F9-8987-4521-AFC6-B48CC30A4DF9}" type="presOf" srcId="{21E45173-39C3-4175-8792-153257624FC7}" destId="{4FBF93E5-4825-433F-9F39-3973D5A6DAA0}" srcOrd="0" destOrd="2" presId="urn:microsoft.com/office/officeart/2005/8/layout/chevron2"/>
    <dgm:cxn modelId="{8C4D0A23-03DB-424C-AF6F-50EF52B9CA3B}" type="presParOf" srcId="{16F58764-9D6C-4D4D-B917-B6E304AC9070}" destId="{89014BEA-C975-433D-9673-B533A82C79A9}" srcOrd="0" destOrd="0" presId="urn:microsoft.com/office/officeart/2005/8/layout/chevron2"/>
    <dgm:cxn modelId="{1ACC7733-BC51-4220-8C26-EA1A80FB951C}" type="presParOf" srcId="{89014BEA-C975-433D-9673-B533A82C79A9}" destId="{7B967641-3001-4046-97A0-07ACE4C56169}" srcOrd="0" destOrd="0" presId="urn:microsoft.com/office/officeart/2005/8/layout/chevron2"/>
    <dgm:cxn modelId="{FA52800B-6C4B-490B-BCF4-3411E80EA873}" type="presParOf" srcId="{89014BEA-C975-433D-9673-B533A82C79A9}" destId="{4FBF93E5-4825-433F-9F39-3973D5A6DAA0}" srcOrd="1" destOrd="0" presId="urn:microsoft.com/office/officeart/2005/8/layout/chevron2"/>
    <dgm:cxn modelId="{04FEA6AA-3432-4714-80E0-21368F3F707E}" type="presParOf" srcId="{16F58764-9D6C-4D4D-B917-B6E304AC9070}" destId="{21510B27-120D-41D0-BAF7-F21E6888D56E}" srcOrd="1" destOrd="0" presId="urn:microsoft.com/office/officeart/2005/8/layout/chevron2"/>
    <dgm:cxn modelId="{678E773C-0AEB-4469-956D-06CC7849D32D}" type="presParOf" srcId="{16F58764-9D6C-4D4D-B917-B6E304AC9070}" destId="{1F6429E0-2456-4CE5-99D9-0AD701D8D44B}" srcOrd="2" destOrd="0" presId="urn:microsoft.com/office/officeart/2005/8/layout/chevron2"/>
    <dgm:cxn modelId="{F15C76E9-9DC6-4C85-A83D-EFF8444DFBE4}" type="presParOf" srcId="{1F6429E0-2456-4CE5-99D9-0AD701D8D44B}" destId="{46C88073-EAFE-49D3-80CE-E9A08801026A}" srcOrd="0" destOrd="0" presId="urn:microsoft.com/office/officeart/2005/8/layout/chevron2"/>
    <dgm:cxn modelId="{8395FCD0-449C-4320-B0A2-E1680838B2B1}" type="presParOf" srcId="{1F6429E0-2456-4CE5-99D9-0AD701D8D44B}" destId="{124BE783-A563-40D4-B216-D6BFC96406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213FD3-0118-49B7-A3DE-E28F5C4AEE8C}" type="doc">
      <dgm:prSet loTypeId="urn:microsoft.com/office/officeart/2005/8/layout/chevron2" loCatId="process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8A814907-79E7-478F-9635-45809EE4E929}">
      <dgm:prSet/>
      <dgm:spPr/>
      <dgm:t>
        <a:bodyPr/>
        <a:lstStyle/>
        <a:p>
          <a:pPr rtl="0"/>
          <a:r>
            <a:rPr lang="en-US" dirty="0" err="1"/>
            <a:t>Bronkitis</a:t>
          </a:r>
          <a:endParaRPr lang="en-US" dirty="0"/>
        </a:p>
      </dgm:t>
    </dgm:pt>
    <dgm:pt modelId="{6E48F30D-01DC-457F-B847-D01BF0636036}" type="parTrans" cxnId="{CC5CE633-8BA4-4F45-9929-ED0A174FC304}">
      <dgm:prSet/>
      <dgm:spPr/>
      <dgm:t>
        <a:bodyPr/>
        <a:lstStyle/>
        <a:p>
          <a:endParaRPr lang="en-US"/>
        </a:p>
      </dgm:t>
    </dgm:pt>
    <dgm:pt modelId="{F3B7DCBF-D331-4EDF-837D-E8B1EC1B1540}" type="sibTrans" cxnId="{CC5CE633-8BA4-4F45-9929-ED0A174FC304}">
      <dgm:prSet/>
      <dgm:spPr/>
      <dgm:t>
        <a:bodyPr/>
        <a:lstStyle/>
        <a:p>
          <a:endParaRPr lang="en-US"/>
        </a:p>
      </dgm:t>
    </dgm:pt>
    <dgm:pt modelId="{838464AB-7ED8-43DC-A843-6BCF349156ED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Infeksi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peradangan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saluran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bronkus</a:t>
          </a:r>
          <a:r>
            <a:rPr lang="en-US" sz="16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biasanya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disebabkan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oleh</a:t>
          </a:r>
          <a:r>
            <a:rPr lang="en-US" sz="1600" dirty="0">
              <a:latin typeface="Arial" pitchFamily="34" charset="0"/>
              <a:cs typeface="Arial" pitchFamily="34" charset="0"/>
            </a:rPr>
            <a:t> virus.</a:t>
          </a:r>
        </a:p>
      </dgm:t>
    </dgm:pt>
    <dgm:pt modelId="{39E9F9EF-6F3B-4FBD-A6A7-64FF3A4F75C6}" type="parTrans" cxnId="{23E9ACA6-AE26-4EB3-930C-5174B49AFA18}">
      <dgm:prSet/>
      <dgm:spPr/>
      <dgm:t>
        <a:bodyPr/>
        <a:lstStyle/>
        <a:p>
          <a:endParaRPr lang="en-US"/>
        </a:p>
      </dgm:t>
    </dgm:pt>
    <dgm:pt modelId="{41E8C32E-403C-41A5-BED6-803D252FDD12}" type="sibTrans" cxnId="{23E9ACA6-AE26-4EB3-930C-5174B49AFA18}">
      <dgm:prSet/>
      <dgm:spPr/>
      <dgm:t>
        <a:bodyPr/>
        <a:lstStyle/>
        <a:p>
          <a:endParaRPr lang="en-US"/>
        </a:p>
      </dgm:t>
    </dgm:pt>
    <dgm:pt modelId="{4D7E31AC-D16C-4090-916A-4C70CC5742F5}">
      <dgm:prSet custT="1"/>
      <dgm:spPr/>
      <dgm:t>
        <a:bodyPr/>
        <a:lstStyle/>
        <a:p>
          <a:pPr rtl="0"/>
          <a:r>
            <a:rPr lang="en-US" sz="1600" b="1" dirty="0" err="1">
              <a:latin typeface="Arial" pitchFamily="34" charset="0"/>
              <a:cs typeface="Arial" pitchFamily="34" charset="0"/>
            </a:rPr>
            <a:t>Gejala</a:t>
          </a:r>
          <a:r>
            <a:rPr lang="en-US" sz="1600" b="1" dirty="0">
              <a:latin typeface="Arial" pitchFamily="34" charset="0"/>
              <a:cs typeface="Arial" pitchFamily="34" charset="0"/>
            </a:rPr>
            <a:t>: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batuk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berdahak</a:t>
          </a:r>
          <a:r>
            <a:rPr lang="en-US" sz="1600" dirty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demam</a:t>
          </a:r>
          <a:r>
            <a:rPr lang="en-US" sz="1600" dirty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sesak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napas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690E0CE5-523D-4BE4-B54E-E4B3D6AB21A1}" type="parTrans" cxnId="{D382A199-02CC-4F88-9404-6ECD0D3E2B96}">
      <dgm:prSet/>
      <dgm:spPr/>
      <dgm:t>
        <a:bodyPr/>
        <a:lstStyle/>
        <a:p>
          <a:endParaRPr lang="en-US"/>
        </a:p>
      </dgm:t>
    </dgm:pt>
    <dgm:pt modelId="{DD9A7C8C-B5FF-4721-A911-AD94DDCAEE76}" type="sibTrans" cxnId="{D382A199-02CC-4F88-9404-6ECD0D3E2B96}">
      <dgm:prSet/>
      <dgm:spPr/>
      <dgm:t>
        <a:bodyPr/>
        <a:lstStyle/>
        <a:p>
          <a:endParaRPr lang="en-US"/>
        </a:p>
      </dgm:t>
    </dgm:pt>
    <dgm:pt modelId="{8A3A83F1-1395-42FC-AF0F-5031AEE795B3}">
      <dgm:prSet custT="1"/>
      <dgm:spPr/>
      <dgm:t>
        <a:bodyPr/>
        <a:lstStyle/>
        <a:p>
          <a:pPr rtl="0"/>
          <a:r>
            <a:rPr lang="en-US" sz="1600" b="1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obat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sesuai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resep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dokter</a:t>
          </a:r>
          <a:r>
            <a:rPr lang="en-US" sz="1600" dirty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>
              <a:latin typeface="Arial" pitchFamily="34" charset="0"/>
              <a:cs typeface="Arial" pitchFamily="34" charset="0"/>
            </a:rPr>
            <a:t>istirahat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cukup</a:t>
          </a:r>
          <a:r>
            <a:rPr lang="en-US" sz="1600" dirty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mengosumsi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makanan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sehat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bergizi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4EDE5C9C-687B-4542-AE09-3B22AAB7B131}" type="parTrans" cxnId="{BB42A50A-DA16-40B6-BB15-98016E6C9DC4}">
      <dgm:prSet/>
      <dgm:spPr/>
      <dgm:t>
        <a:bodyPr/>
        <a:lstStyle/>
        <a:p>
          <a:endParaRPr lang="en-US"/>
        </a:p>
      </dgm:t>
    </dgm:pt>
    <dgm:pt modelId="{99AC3E11-4FB7-4798-BE84-70E401844C1C}" type="sibTrans" cxnId="{BB42A50A-DA16-40B6-BB15-98016E6C9DC4}">
      <dgm:prSet/>
      <dgm:spPr/>
      <dgm:t>
        <a:bodyPr/>
        <a:lstStyle/>
        <a:p>
          <a:endParaRPr lang="en-US"/>
        </a:p>
      </dgm:t>
    </dgm:pt>
    <dgm:pt modelId="{5B6664EA-04CE-4441-9D47-7FF09BDF9303}">
      <dgm:prSet/>
      <dgm:spPr/>
      <dgm:t>
        <a:bodyPr/>
        <a:lstStyle/>
        <a:p>
          <a:pPr rtl="0"/>
          <a:r>
            <a:rPr lang="en-US" dirty="0" err="1"/>
            <a:t>Tonsilitis</a:t>
          </a:r>
          <a:endParaRPr lang="en-US" dirty="0"/>
        </a:p>
      </dgm:t>
    </dgm:pt>
    <dgm:pt modelId="{2CEB25B2-6712-462B-8603-2828F31DD029}" type="parTrans" cxnId="{084E28C7-5BAA-4F9F-9CA8-1D178E048F79}">
      <dgm:prSet/>
      <dgm:spPr/>
      <dgm:t>
        <a:bodyPr/>
        <a:lstStyle/>
        <a:p>
          <a:endParaRPr lang="en-US"/>
        </a:p>
      </dgm:t>
    </dgm:pt>
    <dgm:pt modelId="{A98724F6-C0AA-4724-B01C-DB3C931327A7}" type="sibTrans" cxnId="{084E28C7-5BAA-4F9F-9CA8-1D178E048F79}">
      <dgm:prSet/>
      <dgm:spPr/>
      <dgm:t>
        <a:bodyPr/>
        <a:lstStyle/>
        <a:p>
          <a:endParaRPr lang="en-US"/>
        </a:p>
      </dgm:t>
    </dgm:pt>
    <dgm:pt modelId="{1B4CB1E8-834C-4F32-AEF8-B3CE2FD8E5F1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Peradangan</a:t>
          </a:r>
          <a:r>
            <a:rPr lang="en-US" sz="16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terjadi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pada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amandel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dirty="0">
              <a:latin typeface="Arial" pitchFamily="34" charset="0"/>
              <a:cs typeface="Arial" pitchFamily="34" charset="0"/>
            </a:rPr>
            <a:t> tonsil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disebabkan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oleh</a:t>
          </a:r>
          <a:r>
            <a:rPr lang="en-US" sz="1600" dirty="0">
              <a:latin typeface="Arial" pitchFamily="34" charset="0"/>
              <a:cs typeface="Arial" pitchFamily="34" charset="0"/>
            </a:rPr>
            <a:t> virus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bakteri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CC30A0D1-0C9B-4196-B2BB-F7FFDB2BC5AB}" type="parTrans" cxnId="{5AA4E18A-2B02-4409-812D-332D3A226B14}">
      <dgm:prSet/>
      <dgm:spPr/>
      <dgm:t>
        <a:bodyPr/>
        <a:lstStyle/>
        <a:p>
          <a:endParaRPr lang="en-US"/>
        </a:p>
      </dgm:t>
    </dgm:pt>
    <dgm:pt modelId="{5D80DD57-7BFD-4DC6-BA97-96DF550A27C1}" type="sibTrans" cxnId="{5AA4E18A-2B02-4409-812D-332D3A226B14}">
      <dgm:prSet/>
      <dgm:spPr/>
      <dgm:t>
        <a:bodyPr/>
        <a:lstStyle/>
        <a:p>
          <a:endParaRPr lang="en-US"/>
        </a:p>
      </dgm:t>
    </dgm:pt>
    <dgm:pt modelId="{108CDB5A-3341-4284-B0D1-7851207FBCCF}">
      <dgm:prSet custT="1"/>
      <dgm:spPr/>
      <dgm:t>
        <a:bodyPr/>
        <a:lstStyle/>
        <a:p>
          <a:pPr rtl="0"/>
          <a:r>
            <a:rPr lang="en-US" sz="1600" b="1" dirty="0" err="1">
              <a:latin typeface="Arial" pitchFamily="34" charset="0"/>
              <a:cs typeface="Arial" pitchFamily="34" charset="0"/>
            </a:rPr>
            <a:t>Gejala</a:t>
          </a:r>
          <a:r>
            <a:rPr lang="en-US" sz="1600" b="1" dirty="0">
              <a:latin typeface="Arial" pitchFamily="34" charset="0"/>
              <a:cs typeface="Arial" pitchFamily="34" charset="0"/>
            </a:rPr>
            <a:t>: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membesarnya</a:t>
          </a:r>
          <a:r>
            <a:rPr lang="en-US" sz="1600" dirty="0">
              <a:latin typeface="Arial" pitchFamily="34" charset="0"/>
              <a:cs typeface="Arial" pitchFamily="34" charset="0"/>
            </a:rPr>
            <a:t> tonsil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menimbulkan</a:t>
          </a:r>
          <a:r>
            <a:rPr lang="en-US" sz="1600" dirty="0">
              <a:latin typeface="Arial" pitchFamily="34" charset="0"/>
              <a:cs typeface="Arial" pitchFamily="34" charset="0"/>
            </a:rPr>
            <a:t> rasa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sakit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635DC206-3EA5-4E68-AD60-D703906B382D}" type="parTrans" cxnId="{5A4EB78F-BF3B-4665-A426-0685A272F666}">
      <dgm:prSet/>
      <dgm:spPr/>
      <dgm:t>
        <a:bodyPr/>
        <a:lstStyle/>
        <a:p>
          <a:endParaRPr lang="en-US"/>
        </a:p>
      </dgm:t>
    </dgm:pt>
    <dgm:pt modelId="{BBD0B887-7172-4816-A232-C2C075E5AEAC}" type="sibTrans" cxnId="{5A4EB78F-BF3B-4665-A426-0685A272F666}">
      <dgm:prSet/>
      <dgm:spPr/>
      <dgm:t>
        <a:bodyPr/>
        <a:lstStyle/>
        <a:p>
          <a:endParaRPr lang="en-US"/>
        </a:p>
      </dgm:t>
    </dgm:pt>
    <dgm:pt modelId="{26D2EF48-BEFE-4078-BD5B-380D78D3FE2F}">
      <dgm:prSet custT="1"/>
      <dgm:spPr/>
      <dgm:t>
        <a:bodyPr/>
        <a:lstStyle/>
        <a:p>
          <a:pPr rtl="0"/>
          <a:r>
            <a:rPr lang="en-US" sz="1600" b="1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obat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sesuai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resep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dokter</a:t>
          </a:r>
          <a:r>
            <a:rPr lang="en-US" sz="1600" dirty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serta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mengonsumsi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makanan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minuman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bersih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0A935659-6BBD-41A7-9FE8-88ADC591CC94}" type="parTrans" cxnId="{395B9DA6-B50B-4BE5-B769-B46E4DF5B625}">
      <dgm:prSet/>
      <dgm:spPr/>
      <dgm:t>
        <a:bodyPr/>
        <a:lstStyle/>
        <a:p>
          <a:endParaRPr lang="en-US"/>
        </a:p>
      </dgm:t>
    </dgm:pt>
    <dgm:pt modelId="{4AF656F5-0988-4FE2-9478-4F8795A9F1B6}" type="sibTrans" cxnId="{395B9DA6-B50B-4BE5-B769-B46E4DF5B625}">
      <dgm:prSet/>
      <dgm:spPr/>
      <dgm:t>
        <a:bodyPr/>
        <a:lstStyle/>
        <a:p>
          <a:endParaRPr lang="en-US"/>
        </a:p>
      </dgm:t>
    </dgm:pt>
    <dgm:pt modelId="{31870DE9-1EC3-4161-B5B5-E425D0F8856D}">
      <dgm:prSet/>
      <dgm:spPr/>
      <dgm:t>
        <a:bodyPr/>
        <a:lstStyle/>
        <a:p>
          <a:pPr rtl="0"/>
          <a:r>
            <a:rPr lang="en-US" dirty="0"/>
            <a:t>Pneumonia</a:t>
          </a:r>
        </a:p>
      </dgm:t>
    </dgm:pt>
    <dgm:pt modelId="{482A912E-29B6-4A89-8192-9AF555B58E7A}" type="parTrans" cxnId="{7710AF26-93DF-43F6-ABA1-0E61906ABDCA}">
      <dgm:prSet/>
      <dgm:spPr/>
      <dgm:t>
        <a:bodyPr/>
        <a:lstStyle/>
        <a:p>
          <a:endParaRPr lang="en-US"/>
        </a:p>
      </dgm:t>
    </dgm:pt>
    <dgm:pt modelId="{CE7EADBA-6CC6-4F17-BC6C-6E88238E1A0C}" type="sibTrans" cxnId="{7710AF26-93DF-43F6-ABA1-0E61906ABDCA}">
      <dgm:prSet/>
      <dgm:spPr/>
      <dgm:t>
        <a:bodyPr/>
        <a:lstStyle/>
        <a:p>
          <a:endParaRPr lang="en-US"/>
        </a:p>
      </dgm:t>
    </dgm:pt>
    <dgm:pt modelId="{D03ACC8A-A83F-49E8-A364-828BD515B21F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Peradangan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pada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bronkiolus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 alveolus </a:t>
          </a:r>
          <a:r>
            <a:rPr lang="en-US" sz="1600" dirty="0" err="1">
              <a:latin typeface="Arial" pitchFamily="34" charset="0"/>
              <a:cs typeface="Arial" pitchFamily="34" charset="0"/>
            </a:rPr>
            <a:t>karena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infeksi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bakteri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i="1" dirty="0">
              <a:latin typeface="Arial" pitchFamily="34" charset="0"/>
              <a:cs typeface="Arial" pitchFamily="34" charset="0"/>
            </a:rPr>
            <a:t>Streptococcus </a:t>
          </a:r>
          <a:r>
            <a:rPr lang="en-US" sz="1600" i="1" dirty="0" err="1">
              <a:latin typeface="Arial" pitchFamily="34" charset="0"/>
              <a:cs typeface="Arial" pitchFamily="34" charset="0"/>
            </a:rPr>
            <a:t>pneumoniae</a:t>
          </a:r>
          <a:r>
            <a:rPr lang="en-US" sz="1600" i="1" dirty="0">
              <a:latin typeface="Arial" pitchFamily="34" charset="0"/>
              <a:cs typeface="Arial" pitchFamily="34" charset="0"/>
            </a:rPr>
            <a:t>,</a:t>
          </a:r>
          <a:r>
            <a:rPr lang="en-US" sz="1600" dirty="0">
              <a:latin typeface="Arial" pitchFamily="34" charset="0"/>
              <a:cs typeface="Arial" pitchFamily="34" charset="0"/>
            </a:rPr>
            <a:t> virus,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jamur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004171C4-0924-4B0C-951F-93FE96430D59}" type="parTrans" cxnId="{205DAD5A-B4FF-4EE1-AB66-ACF0A24E68B3}">
      <dgm:prSet/>
      <dgm:spPr/>
      <dgm:t>
        <a:bodyPr/>
        <a:lstStyle/>
        <a:p>
          <a:endParaRPr lang="en-US"/>
        </a:p>
      </dgm:t>
    </dgm:pt>
    <dgm:pt modelId="{8FE54483-D8DF-400C-80CD-D681D02F5003}" type="sibTrans" cxnId="{205DAD5A-B4FF-4EE1-AB66-ACF0A24E68B3}">
      <dgm:prSet/>
      <dgm:spPr/>
      <dgm:t>
        <a:bodyPr/>
        <a:lstStyle/>
        <a:p>
          <a:endParaRPr lang="en-US"/>
        </a:p>
      </dgm:t>
    </dgm:pt>
    <dgm:pt modelId="{47D84CED-357D-479F-B800-B5C88A5E102A}">
      <dgm:prSet custT="1"/>
      <dgm:spPr/>
      <dgm:t>
        <a:bodyPr/>
        <a:lstStyle/>
        <a:p>
          <a:pPr rtl="0"/>
          <a:r>
            <a:rPr lang="en-US" sz="1600" b="1" dirty="0" err="1">
              <a:latin typeface="Arial" pitchFamily="34" charset="0"/>
              <a:cs typeface="Arial" pitchFamily="34" charset="0"/>
            </a:rPr>
            <a:t>Gejala</a:t>
          </a:r>
          <a:r>
            <a:rPr lang="en-US" sz="1600" b="1" dirty="0">
              <a:latin typeface="Arial" pitchFamily="34" charset="0"/>
              <a:cs typeface="Arial" pitchFamily="34" charset="0"/>
            </a:rPr>
            <a:t>: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batuk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dahak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berdarah</a:t>
          </a:r>
          <a:r>
            <a:rPr lang="en-US" sz="1600" dirty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sesak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napas</a:t>
          </a:r>
          <a:r>
            <a:rPr lang="en-US" sz="1600" dirty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>
              <a:latin typeface="Arial" pitchFamily="34" charset="0"/>
              <a:cs typeface="Arial" pitchFamily="34" charset="0"/>
            </a:rPr>
            <a:t>nyeri</a:t>
          </a:r>
          <a:r>
            <a:rPr lang="en-US" sz="1600" dirty="0">
              <a:latin typeface="Arial" pitchFamily="34" charset="0"/>
              <a:cs typeface="Arial" pitchFamily="34" charset="0"/>
            </a:rPr>
            <a:t> dada,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demam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tinggi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7E5B59A6-5874-4424-A56A-D630E872A2BC}" type="parTrans" cxnId="{17B4E5C5-6535-4F06-94F7-E854026C435A}">
      <dgm:prSet/>
      <dgm:spPr/>
      <dgm:t>
        <a:bodyPr/>
        <a:lstStyle/>
        <a:p>
          <a:endParaRPr lang="en-US"/>
        </a:p>
      </dgm:t>
    </dgm:pt>
    <dgm:pt modelId="{9CE45A43-95EC-427E-B0C7-6CFEC6EA7F68}" type="sibTrans" cxnId="{17B4E5C5-6535-4F06-94F7-E854026C435A}">
      <dgm:prSet/>
      <dgm:spPr/>
      <dgm:t>
        <a:bodyPr/>
        <a:lstStyle/>
        <a:p>
          <a:endParaRPr lang="en-US"/>
        </a:p>
      </dgm:t>
    </dgm:pt>
    <dgm:pt modelId="{566A2875-9894-433C-AD38-E0D43AEFEACD}">
      <dgm:prSet custT="1"/>
      <dgm:spPr/>
      <dgm:t>
        <a:bodyPr/>
        <a:lstStyle/>
        <a:p>
          <a:pPr rtl="0"/>
          <a:r>
            <a:rPr lang="en-US" sz="1600" b="1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dilakukan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obat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sesuai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resep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dokter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4BF22746-D97C-449D-9266-3D06BAAB0ADA}" type="parTrans" cxnId="{FB23DD80-9987-4D2D-A34F-E7736740C338}">
      <dgm:prSet/>
      <dgm:spPr/>
      <dgm:t>
        <a:bodyPr/>
        <a:lstStyle/>
        <a:p>
          <a:endParaRPr lang="en-US"/>
        </a:p>
      </dgm:t>
    </dgm:pt>
    <dgm:pt modelId="{6A75CBAD-36D1-4D6B-BA6A-7B804684E880}" type="sibTrans" cxnId="{FB23DD80-9987-4D2D-A34F-E7736740C338}">
      <dgm:prSet/>
      <dgm:spPr/>
      <dgm:t>
        <a:bodyPr/>
        <a:lstStyle/>
        <a:p>
          <a:endParaRPr lang="en-US"/>
        </a:p>
      </dgm:t>
    </dgm:pt>
    <dgm:pt modelId="{A0DFAD5C-6F4E-4323-9D56-C12B7E460A6F}" type="pres">
      <dgm:prSet presAssocID="{DA213FD3-0118-49B7-A3DE-E28F5C4AEE8C}" presName="linearFlow" presStyleCnt="0">
        <dgm:presLayoutVars>
          <dgm:dir/>
          <dgm:animLvl val="lvl"/>
          <dgm:resizeHandles val="exact"/>
        </dgm:presLayoutVars>
      </dgm:prSet>
      <dgm:spPr/>
    </dgm:pt>
    <dgm:pt modelId="{1BE95846-62EF-4985-9E88-0AB3F6913A48}" type="pres">
      <dgm:prSet presAssocID="{8A814907-79E7-478F-9635-45809EE4E929}" presName="composite" presStyleCnt="0"/>
      <dgm:spPr/>
    </dgm:pt>
    <dgm:pt modelId="{1C47FEE0-9C8C-48E7-99F3-7A7F35A86E5E}" type="pres">
      <dgm:prSet presAssocID="{8A814907-79E7-478F-9635-45809EE4E92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C5FE7F1-B094-4E7B-9A7B-6F14E73D505D}" type="pres">
      <dgm:prSet presAssocID="{8A814907-79E7-478F-9635-45809EE4E929}" presName="descendantText" presStyleLbl="alignAcc1" presStyleIdx="0" presStyleCnt="3">
        <dgm:presLayoutVars>
          <dgm:bulletEnabled val="1"/>
        </dgm:presLayoutVars>
      </dgm:prSet>
      <dgm:spPr/>
    </dgm:pt>
    <dgm:pt modelId="{4CCE4735-BA33-49A3-B960-0C1950477C77}" type="pres">
      <dgm:prSet presAssocID="{F3B7DCBF-D331-4EDF-837D-E8B1EC1B1540}" presName="sp" presStyleCnt="0"/>
      <dgm:spPr/>
    </dgm:pt>
    <dgm:pt modelId="{0934518F-551A-473D-948C-88D2C7AEAC98}" type="pres">
      <dgm:prSet presAssocID="{5B6664EA-04CE-4441-9D47-7FF09BDF9303}" presName="composite" presStyleCnt="0"/>
      <dgm:spPr/>
    </dgm:pt>
    <dgm:pt modelId="{D5B5217C-8EB9-4ED8-97A5-7D85119BB24E}" type="pres">
      <dgm:prSet presAssocID="{5B6664EA-04CE-4441-9D47-7FF09BDF930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EAF3D88-49BB-45B1-8E8E-532AF581E791}" type="pres">
      <dgm:prSet presAssocID="{5B6664EA-04CE-4441-9D47-7FF09BDF9303}" presName="descendantText" presStyleLbl="alignAcc1" presStyleIdx="1" presStyleCnt="3">
        <dgm:presLayoutVars>
          <dgm:bulletEnabled val="1"/>
        </dgm:presLayoutVars>
      </dgm:prSet>
      <dgm:spPr/>
    </dgm:pt>
    <dgm:pt modelId="{F39FD625-315E-464B-9288-F844D06C0D57}" type="pres">
      <dgm:prSet presAssocID="{A98724F6-C0AA-4724-B01C-DB3C931327A7}" presName="sp" presStyleCnt="0"/>
      <dgm:spPr/>
    </dgm:pt>
    <dgm:pt modelId="{BEDCDEFB-B76F-46C3-B1D2-399AFECDE701}" type="pres">
      <dgm:prSet presAssocID="{31870DE9-1EC3-4161-B5B5-E425D0F8856D}" presName="composite" presStyleCnt="0"/>
      <dgm:spPr/>
    </dgm:pt>
    <dgm:pt modelId="{D8CEA851-2B43-4F24-8C98-AD172E397FBF}" type="pres">
      <dgm:prSet presAssocID="{31870DE9-1EC3-4161-B5B5-E425D0F8856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866F7B0-5B75-4E88-987C-37CE978951D2}" type="pres">
      <dgm:prSet presAssocID="{31870DE9-1EC3-4161-B5B5-E425D0F8856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B42A50A-DA16-40B6-BB15-98016E6C9DC4}" srcId="{8A814907-79E7-478F-9635-45809EE4E929}" destId="{8A3A83F1-1395-42FC-AF0F-5031AEE795B3}" srcOrd="2" destOrd="0" parTransId="{4EDE5C9C-687B-4542-AE09-3B22AAB7B131}" sibTransId="{99AC3E11-4FB7-4798-BE84-70E401844C1C}"/>
    <dgm:cxn modelId="{D869460B-9B38-440C-9DDD-076B04733B95}" type="presOf" srcId="{566A2875-9894-433C-AD38-E0D43AEFEACD}" destId="{B866F7B0-5B75-4E88-987C-37CE978951D2}" srcOrd="0" destOrd="2" presId="urn:microsoft.com/office/officeart/2005/8/layout/chevron2"/>
    <dgm:cxn modelId="{7710AF26-93DF-43F6-ABA1-0E61906ABDCA}" srcId="{DA213FD3-0118-49B7-A3DE-E28F5C4AEE8C}" destId="{31870DE9-1EC3-4161-B5B5-E425D0F8856D}" srcOrd="2" destOrd="0" parTransId="{482A912E-29B6-4A89-8192-9AF555B58E7A}" sibTransId="{CE7EADBA-6CC6-4F17-BC6C-6E88238E1A0C}"/>
    <dgm:cxn modelId="{B15FB531-DD71-43A8-AEB1-E4F111A33931}" type="presOf" srcId="{D03ACC8A-A83F-49E8-A364-828BD515B21F}" destId="{B866F7B0-5B75-4E88-987C-37CE978951D2}" srcOrd="0" destOrd="0" presId="urn:microsoft.com/office/officeart/2005/8/layout/chevron2"/>
    <dgm:cxn modelId="{CC5CE633-8BA4-4F45-9929-ED0A174FC304}" srcId="{DA213FD3-0118-49B7-A3DE-E28F5C4AEE8C}" destId="{8A814907-79E7-478F-9635-45809EE4E929}" srcOrd="0" destOrd="0" parTransId="{6E48F30D-01DC-457F-B847-D01BF0636036}" sibTransId="{F3B7DCBF-D331-4EDF-837D-E8B1EC1B1540}"/>
    <dgm:cxn modelId="{F0EBC45F-DCD5-4FE0-8DC5-12F19F9546D6}" type="presOf" srcId="{8A814907-79E7-478F-9635-45809EE4E929}" destId="{1C47FEE0-9C8C-48E7-99F3-7A7F35A86E5E}" srcOrd="0" destOrd="0" presId="urn:microsoft.com/office/officeart/2005/8/layout/chevron2"/>
    <dgm:cxn modelId="{21FB1E41-A60B-4C6D-BFB8-DD379E136FF1}" type="presOf" srcId="{4D7E31AC-D16C-4090-916A-4C70CC5742F5}" destId="{2C5FE7F1-B094-4E7B-9A7B-6F14E73D505D}" srcOrd="0" destOrd="1" presId="urn:microsoft.com/office/officeart/2005/8/layout/chevron2"/>
    <dgm:cxn modelId="{30E69A6A-6852-43A9-BEB8-BEC4DC8A8E0D}" type="presOf" srcId="{47D84CED-357D-479F-B800-B5C88A5E102A}" destId="{B866F7B0-5B75-4E88-987C-37CE978951D2}" srcOrd="0" destOrd="1" presId="urn:microsoft.com/office/officeart/2005/8/layout/chevron2"/>
    <dgm:cxn modelId="{205DAD5A-B4FF-4EE1-AB66-ACF0A24E68B3}" srcId="{31870DE9-1EC3-4161-B5B5-E425D0F8856D}" destId="{D03ACC8A-A83F-49E8-A364-828BD515B21F}" srcOrd="0" destOrd="0" parTransId="{004171C4-0924-4B0C-951F-93FE96430D59}" sibTransId="{8FE54483-D8DF-400C-80CD-D681D02F5003}"/>
    <dgm:cxn modelId="{0F233E80-4FBD-4151-B721-67B1EDE7B7DC}" type="presOf" srcId="{31870DE9-1EC3-4161-B5B5-E425D0F8856D}" destId="{D8CEA851-2B43-4F24-8C98-AD172E397FBF}" srcOrd="0" destOrd="0" presId="urn:microsoft.com/office/officeart/2005/8/layout/chevron2"/>
    <dgm:cxn modelId="{FB23DD80-9987-4D2D-A34F-E7736740C338}" srcId="{31870DE9-1EC3-4161-B5B5-E425D0F8856D}" destId="{566A2875-9894-433C-AD38-E0D43AEFEACD}" srcOrd="2" destOrd="0" parTransId="{4BF22746-D97C-449D-9266-3D06BAAB0ADA}" sibTransId="{6A75CBAD-36D1-4D6B-BA6A-7B804684E880}"/>
    <dgm:cxn modelId="{5AA4E18A-2B02-4409-812D-332D3A226B14}" srcId="{5B6664EA-04CE-4441-9D47-7FF09BDF9303}" destId="{1B4CB1E8-834C-4F32-AEF8-B3CE2FD8E5F1}" srcOrd="0" destOrd="0" parTransId="{CC30A0D1-0C9B-4196-B2BB-F7FFDB2BC5AB}" sibTransId="{5D80DD57-7BFD-4DC6-BA97-96DF550A27C1}"/>
    <dgm:cxn modelId="{5A4EB78F-BF3B-4665-A426-0685A272F666}" srcId="{5B6664EA-04CE-4441-9D47-7FF09BDF9303}" destId="{108CDB5A-3341-4284-B0D1-7851207FBCCF}" srcOrd="1" destOrd="0" parTransId="{635DC206-3EA5-4E68-AD60-D703906B382D}" sibTransId="{BBD0B887-7172-4816-A232-C2C075E5AEAC}"/>
    <dgm:cxn modelId="{D0960692-D25C-4D46-BA23-F199EDCA9206}" type="presOf" srcId="{DA213FD3-0118-49B7-A3DE-E28F5C4AEE8C}" destId="{A0DFAD5C-6F4E-4323-9D56-C12B7E460A6F}" srcOrd="0" destOrd="0" presId="urn:microsoft.com/office/officeart/2005/8/layout/chevron2"/>
    <dgm:cxn modelId="{D382A199-02CC-4F88-9404-6ECD0D3E2B96}" srcId="{8A814907-79E7-478F-9635-45809EE4E929}" destId="{4D7E31AC-D16C-4090-916A-4C70CC5742F5}" srcOrd="1" destOrd="0" parTransId="{690E0CE5-523D-4BE4-B54E-E4B3D6AB21A1}" sibTransId="{DD9A7C8C-B5FF-4721-A911-AD94DDCAEE76}"/>
    <dgm:cxn modelId="{395B9DA6-B50B-4BE5-B769-B46E4DF5B625}" srcId="{5B6664EA-04CE-4441-9D47-7FF09BDF9303}" destId="{26D2EF48-BEFE-4078-BD5B-380D78D3FE2F}" srcOrd="2" destOrd="0" parTransId="{0A935659-6BBD-41A7-9FE8-88ADC591CC94}" sibTransId="{4AF656F5-0988-4FE2-9478-4F8795A9F1B6}"/>
    <dgm:cxn modelId="{23E9ACA6-AE26-4EB3-930C-5174B49AFA18}" srcId="{8A814907-79E7-478F-9635-45809EE4E929}" destId="{838464AB-7ED8-43DC-A843-6BCF349156ED}" srcOrd="0" destOrd="0" parTransId="{39E9F9EF-6F3B-4FBD-A6A7-64FF3A4F75C6}" sibTransId="{41E8C32E-403C-41A5-BED6-803D252FDD12}"/>
    <dgm:cxn modelId="{AAA2C4BC-D382-4F07-AEE4-7D66DCF92B5E}" type="presOf" srcId="{5B6664EA-04CE-4441-9D47-7FF09BDF9303}" destId="{D5B5217C-8EB9-4ED8-97A5-7D85119BB24E}" srcOrd="0" destOrd="0" presId="urn:microsoft.com/office/officeart/2005/8/layout/chevron2"/>
    <dgm:cxn modelId="{17B4E5C5-6535-4F06-94F7-E854026C435A}" srcId="{31870DE9-1EC3-4161-B5B5-E425D0F8856D}" destId="{47D84CED-357D-479F-B800-B5C88A5E102A}" srcOrd="1" destOrd="0" parTransId="{7E5B59A6-5874-4424-A56A-D630E872A2BC}" sibTransId="{9CE45A43-95EC-427E-B0C7-6CFEC6EA7F68}"/>
    <dgm:cxn modelId="{084E28C7-5BAA-4F9F-9CA8-1D178E048F79}" srcId="{DA213FD3-0118-49B7-A3DE-E28F5C4AEE8C}" destId="{5B6664EA-04CE-4441-9D47-7FF09BDF9303}" srcOrd="1" destOrd="0" parTransId="{2CEB25B2-6712-462B-8603-2828F31DD029}" sibTransId="{A98724F6-C0AA-4724-B01C-DB3C931327A7}"/>
    <dgm:cxn modelId="{C0D911CE-47ED-40D2-82BA-F0970BB410F8}" type="presOf" srcId="{26D2EF48-BEFE-4078-BD5B-380D78D3FE2F}" destId="{9EAF3D88-49BB-45B1-8E8E-532AF581E791}" srcOrd="0" destOrd="2" presId="urn:microsoft.com/office/officeart/2005/8/layout/chevron2"/>
    <dgm:cxn modelId="{37B2D9CE-D7E0-4C86-B4BC-E6DE4BEF670A}" type="presOf" srcId="{838464AB-7ED8-43DC-A843-6BCF349156ED}" destId="{2C5FE7F1-B094-4E7B-9A7B-6F14E73D505D}" srcOrd="0" destOrd="0" presId="urn:microsoft.com/office/officeart/2005/8/layout/chevron2"/>
    <dgm:cxn modelId="{2813F4CF-0EF3-4818-B583-A069CA3ABC62}" type="presOf" srcId="{8A3A83F1-1395-42FC-AF0F-5031AEE795B3}" destId="{2C5FE7F1-B094-4E7B-9A7B-6F14E73D505D}" srcOrd="0" destOrd="2" presId="urn:microsoft.com/office/officeart/2005/8/layout/chevron2"/>
    <dgm:cxn modelId="{F8CF38DD-719D-4BAA-A8AF-DACEF0888A7D}" type="presOf" srcId="{108CDB5A-3341-4284-B0D1-7851207FBCCF}" destId="{9EAF3D88-49BB-45B1-8E8E-532AF581E791}" srcOrd="0" destOrd="1" presId="urn:microsoft.com/office/officeart/2005/8/layout/chevron2"/>
    <dgm:cxn modelId="{838B09FF-97B2-4E7B-8DDC-1F094FFEACFD}" type="presOf" srcId="{1B4CB1E8-834C-4F32-AEF8-B3CE2FD8E5F1}" destId="{9EAF3D88-49BB-45B1-8E8E-532AF581E791}" srcOrd="0" destOrd="0" presId="urn:microsoft.com/office/officeart/2005/8/layout/chevron2"/>
    <dgm:cxn modelId="{30F31D33-18C4-40CC-BF65-B02BD92E8F2B}" type="presParOf" srcId="{A0DFAD5C-6F4E-4323-9D56-C12B7E460A6F}" destId="{1BE95846-62EF-4985-9E88-0AB3F6913A48}" srcOrd="0" destOrd="0" presId="urn:microsoft.com/office/officeart/2005/8/layout/chevron2"/>
    <dgm:cxn modelId="{3C79042E-147F-467C-84E2-503400EF3F5E}" type="presParOf" srcId="{1BE95846-62EF-4985-9E88-0AB3F6913A48}" destId="{1C47FEE0-9C8C-48E7-99F3-7A7F35A86E5E}" srcOrd="0" destOrd="0" presId="urn:microsoft.com/office/officeart/2005/8/layout/chevron2"/>
    <dgm:cxn modelId="{58B7D287-4296-46D3-B0EC-C24E830A3E7D}" type="presParOf" srcId="{1BE95846-62EF-4985-9E88-0AB3F6913A48}" destId="{2C5FE7F1-B094-4E7B-9A7B-6F14E73D505D}" srcOrd="1" destOrd="0" presId="urn:microsoft.com/office/officeart/2005/8/layout/chevron2"/>
    <dgm:cxn modelId="{D27D42E1-EB7C-417B-BC75-5614A89C9B37}" type="presParOf" srcId="{A0DFAD5C-6F4E-4323-9D56-C12B7E460A6F}" destId="{4CCE4735-BA33-49A3-B960-0C1950477C77}" srcOrd="1" destOrd="0" presId="urn:microsoft.com/office/officeart/2005/8/layout/chevron2"/>
    <dgm:cxn modelId="{860DBF39-745D-455B-AB02-9AE27C847722}" type="presParOf" srcId="{A0DFAD5C-6F4E-4323-9D56-C12B7E460A6F}" destId="{0934518F-551A-473D-948C-88D2C7AEAC98}" srcOrd="2" destOrd="0" presId="urn:microsoft.com/office/officeart/2005/8/layout/chevron2"/>
    <dgm:cxn modelId="{19236E86-AED7-4451-8066-6BC1B411534D}" type="presParOf" srcId="{0934518F-551A-473D-948C-88D2C7AEAC98}" destId="{D5B5217C-8EB9-4ED8-97A5-7D85119BB24E}" srcOrd="0" destOrd="0" presId="urn:microsoft.com/office/officeart/2005/8/layout/chevron2"/>
    <dgm:cxn modelId="{77A77795-2A00-4D89-8AAB-863D05EFDE6A}" type="presParOf" srcId="{0934518F-551A-473D-948C-88D2C7AEAC98}" destId="{9EAF3D88-49BB-45B1-8E8E-532AF581E791}" srcOrd="1" destOrd="0" presId="urn:microsoft.com/office/officeart/2005/8/layout/chevron2"/>
    <dgm:cxn modelId="{F38E8982-AE4E-471D-BCA5-3CBE166E2C20}" type="presParOf" srcId="{A0DFAD5C-6F4E-4323-9D56-C12B7E460A6F}" destId="{F39FD625-315E-464B-9288-F844D06C0D57}" srcOrd="3" destOrd="0" presId="urn:microsoft.com/office/officeart/2005/8/layout/chevron2"/>
    <dgm:cxn modelId="{A951E19D-1113-45C9-8648-CE5452462790}" type="presParOf" srcId="{A0DFAD5C-6F4E-4323-9D56-C12B7E460A6F}" destId="{BEDCDEFB-B76F-46C3-B1D2-399AFECDE701}" srcOrd="4" destOrd="0" presId="urn:microsoft.com/office/officeart/2005/8/layout/chevron2"/>
    <dgm:cxn modelId="{A048AD45-E739-4DD7-BC3E-BD7187A2EE34}" type="presParOf" srcId="{BEDCDEFB-B76F-46C3-B1D2-399AFECDE701}" destId="{D8CEA851-2B43-4F24-8C98-AD172E397FBF}" srcOrd="0" destOrd="0" presId="urn:microsoft.com/office/officeart/2005/8/layout/chevron2"/>
    <dgm:cxn modelId="{D418AD0B-B9CF-4C58-8D8B-C0FB7D15B557}" type="presParOf" srcId="{BEDCDEFB-B76F-46C3-B1D2-399AFECDE701}" destId="{B866F7B0-5B75-4E88-987C-37CE978951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67641-3001-4046-97A0-07ACE4C56169}">
      <dsp:nvSpPr>
        <dsp:cNvPr id="0" name=""/>
        <dsp:cNvSpPr/>
      </dsp:nvSpPr>
      <dsp:spPr>
        <a:xfrm rot="5400000">
          <a:off x="-332123" y="333524"/>
          <a:ext cx="2214155" cy="15499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Asma</a:t>
          </a:r>
          <a:endParaRPr lang="en-US" sz="4300" kern="1200" dirty="0"/>
        </a:p>
      </dsp:txBody>
      <dsp:txXfrm rot="-5400000">
        <a:off x="1" y="776354"/>
        <a:ext cx="1549908" cy="664247"/>
      </dsp:txXfrm>
    </dsp:sp>
    <dsp:sp modelId="{4FBF93E5-4825-433F-9F39-3973D5A6DAA0}">
      <dsp:nvSpPr>
        <dsp:cNvPr id="0" name=""/>
        <dsp:cNvSpPr/>
      </dsp:nvSpPr>
      <dsp:spPr>
        <a:xfrm rot="5400000">
          <a:off x="4170153" y="-2618844"/>
          <a:ext cx="1439200" cy="6679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Penyumbatan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saluran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pernapasan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dapat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disebabkan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oleh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debu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udara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dingin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alergi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terhadap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makanan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tertentu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kelelahan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latin typeface="Arial" pitchFamily="34" charset="0"/>
              <a:cs typeface="Arial" pitchFamily="34" charset="0"/>
            </a:rPr>
            <a:t>Gejala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: 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dada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terasa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sesak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batuk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napas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terasa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berat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dilakukan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pemberian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inhaler.</a:t>
          </a:r>
        </a:p>
      </dsp:txBody>
      <dsp:txXfrm rot="-5400000">
        <a:off x="1549908" y="71657"/>
        <a:ext cx="6609435" cy="1298688"/>
      </dsp:txXfrm>
    </dsp:sp>
    <dsp:sp modelId="{46C88073-EAFE-49D3-80CE-E9A08801026A}">
      <dsp:nvSpPr>
        <dsp:cNvPr id="0" name=""/>
        <dsp:cNvSpPr/>
      </dsp:nvSpPr>
      <dsp:spPr>
        <a:xfrm rot="5400000">
          <a:off x="-332123" y="2261530"/>
          <a:ext cx="2214155" cy="1549908"/>
        </a:xfrm>
        <a:prstGeom prst="chevron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accent2">
              <a:hueOff val="1378517"/>
              <a:satOff val="2580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Flu</a:t>
          </a:r>
        </a:p>
      </dsp:txBody>
      <dsp:txXfrm rot="-5400000">
        <a:off x="1" y="2704360"/>
        <a:ext cx="1549908" cy="664247"/>
      </dsp:txXfrm>
    </dsp:sp>
    <dsp:sp modelId="{124BE783-A563-40D4-B216-D6BFC9640682}">
      <dsp:nvSpPr>
        <dsp:cNvPr id="0" name=""/>
        <dsp:cNvSpPr/>
      </dsp:nvSpPr>
      <dsp:spPr>
        <a:xfrm rot="5400000">
          <a:off x="4170153" y="-690838"/>
          <a:ext cx="1439200" cy="6679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378517"/>
              <a:satOff val="2580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Gangguan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pada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organ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pernapasan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disebabkan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oleh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virus.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latin typeface="Arial" pitchFamily="34" charset="0"/>
              <a:cs typeface="Arial" pitchFamily="34" charset="0"/>
            </a:rPr>
            <a:t>Gejala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: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sakit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kepala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demam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hidung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tersumbat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obat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sesuai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resep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dokter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mengonsumsi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makanan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sehat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bergizi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1549908" y="1999663"/>
        <a:ext cx="6609435" cy="1298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7FEE0-9C8C-48E7-99F3-7A7F35A86E5E}">
      <dsp:nvSpPr>
        <dsp:cNvPr id="0" name=""/>
        <dsp:cNvSpPr/>
      </dsp:nvSpPr>
      <dsp:spPr>
        <a:xfrm rot="5400000">
          <a:off x="-283228" y="286204"/>
          <a:ext cx="1888187" cy="13217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Bronkitis</a:t>
          </a:r>
          <a:endParaRPr lang="en-US" sz="2100" kern="1200" dirty="0"/>
        </a:p>
      </dsp:txBody>
      <dsp:txXfrm rot="-5400000">
        <a:off x="1" y="663842"/>
        <a:ext cx="1321731" cy="566456"/>
      </dsp:txXfrm>
    </dsp:sp>
    <dsp:sp modelId="{2C5FE7F1-B094-4E7B-9A7B-6F14E73D505D}">
      <dsp:nvSpPr>
        <dsp:cNvPr id="0" name=""/>
        <dsp:cNvSpPr/>
      </dsp:nvSpPr>
      <dsp:spPr>
        <a:xfrm rot="5400000">
          <a:off x="4162004" y="-2837296"/>
          <a:ext cx="1227322" cy="6907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Infeksi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peradangan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saluran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bronkus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biasanya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disebabkan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oleh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virus.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Arial" pitchFamily="34" charset="0"/>
              <a:cs typeface="Arial" pitchFamily="34" charset="0"/>
            </a:rPr>
            <a:t>Gejala</a:t>
          </a:r>
          <a:r>
            <a:rPr lang="en-US" sz="1600" b="1" kern="1200" dirty="0">
              <a:latin typeface="Arial" pitchFamily="34" charset="0"/>
              <a:cs typeface="Arial" pitchFamily="34" charset="0"/>
            </a:rPr>
            <a:t>: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batuk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berdahak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demam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sesak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napas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obat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sesuai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resep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dokter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istirahat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cukup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mengosumsi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makanan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sehat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bergizi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1321732" y="62889"/>
        <a:ext cx="6847955" cy="1107496"/>
      </dsp:txXfrm>
    </dsp:sp>
    <dsp:sp modelId="{D5B5217C-8EB9-4ED8-97A5-7D85119BB24E}">
      <dsp:nvSpPr>
        <dsp:cNvPr id="0" name=""/>
        <dsp:cNvSpPr/>
      </dsp:nvSpPr>
      <dsp:spPr>
        <a:xfrm rot="5400000">
          <a:off x="-283228" y="1983115"/>
          <a:ext cx="1888187" cy="132173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Tonsilitis</a:t>
          </a:r>
          <a:endParaRPr lang="en-US" sz="2100" kern="1200" dirty="0"/>
        </a:p>
      </dsp:txBody>
      <dsp:txXfrm rot="-5400000">
        <a:off x="1" y="2360753"/>
        <a:ext cx="1321731" cy="566456"/>
      </dsp:txXfrm>
    </dsp:sp>
    <dsp:sp modelId="{9EAF3D88-49BB-45B1-8E8E-532AF581E791}">
      <dsp:nvSpPr>
        <dsp:cNvPr id="0" name=""/>
        <dsp:cNvSpPr/>
      </dsp:nvSpPr>
      <dsp:spPr>
        <a:xfrm rot="5400000">
          <a:off x="4162004" y="-1140385"/>
          <a:ext cx="1227322" cy="6907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Peradangan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terjadi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pada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amandel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tonsil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disebabkan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oleh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virus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bakteri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Arial" pitchFamily="34" charset="0"/>
              <a:cs typeface="Arial" pitchFamily="34" charset="0"/>
            </a:rPr>
            <a:t>Gejala</a:t>
          </a:r>
          <a:r>
            <a:rPr lang="en-US" sz="1600" b="1" kern="1200" dirty="0">
              <a:latin typeface="Arial" pitchFamily="34" charset="0"/>
              <a:cs typeface="Arial" pitchFamily="34" charset="0"/>
            </a:rPr>
            <a:t>: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membesarnya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tonsil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menimbulkan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rasa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sakit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obat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sesuai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resep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dokter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serta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mengonsumsi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makanan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minuman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bersih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1321732" y="1759800"/>
        <a:ext cx="6847955" cy="1107496"/>
      </dsp:txXfrm>
    </dsp:sp>
    <dsp:sp modelId="{D8CEA851-2B43-4F24-8C98-AD172E397FBF}">
      <dsp:nvSpPr>
        <dsp:cNvPr id="0" name=""/>
        <dsp:cNvSpPr/>
      </dsp:nvSpPr>
      <dsp:spPr>
        <a:xfrm rot="5400000">
          <a:off x="-283228" y="3680026"/>
          <a:ext cx="1888187" cy="132173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Pneumonia</a:t>
          </a:r>
        </a:p>
      </dsp:txBody>
      <dsp:txXfrm rot="-5400000">
        <a:off x="1" y="4057664"/>
        <a:ext cx="1321731" cy="566456"/>
      </dsp:txXfrm>
    </dsp:sp>
    <dsp:sp modelId="{B866F7B0-5B75-4E88-987C-37CE978951D2}">
      <dsp:nvSpPr>
        <dsp:cNvPr id="0" name=""/>
        <dsp:cNvSpPr/>
      </dsp:nvSpPr>
      <dsp:spPr>
        <a:xfrm rot="5400000">
          <a:off x="4162004" y="556525"/>
          <a:ext cx="1227322" cy="6907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Peradangan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pada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bronkiolus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alveolus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karena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infeksi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bakteri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i="1" kern="1200" dirty="0">
              <a:latin typeface="Arial" pitchFamily="34" charset="0"/>
              <a:cs typeface="Arial" pitchFamily="34" charset="0"/>
            </a:rPr>
            <a:t>Streptococcus </a:t>
          </a:r>
          <a:r>
            <a:rPr lang="en-US" sz="1600" i="1" kern="1200" dirty="0" err="1">
              <a:latin typeface="Arial" pitchFamily="34" charset="0"/>
              <a:cs typeface="Arial" pitchFamily="34" charset="0"/>
            </a:rPr>
            <a:t>pneumoniae</a:t>
          </a:r>
          <a:r>
            <a:rPr lang="en-US" sz="1600" i="1" kern="1200" dirty="0">
              <a:latin typeface="Arial" pitchFamily="34" charset="0"/>
              <a:cs typeface="Arial" pitchFamily="34" charset="0"/>
            </a:rPr>
            <a:t>,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virus,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jamur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Arial" pitchFamily="34" charset="0"/>
              <a:cs typeface="Arial" pitchFamily="34" charset="0"/>
            </a:rPr>
            <a:t>Gejala</a:t>
          </a:r>
          <a:r>
            <a:rPr lang="en-US" sz="1600" b="1" kern="1200" dirty="0">
              <a:latin typeface="Arial" pitchFamily="34" charset="0"/>
              <a:cs typeface="Arial" pitchFamily="34" charset="0"/>
            </a:rPr>
            <a:t>: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batuk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dahak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berdarah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sesak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napas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nyeri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dada,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demam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tinggi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dilakukan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obat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sesuai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resep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dokter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1321732" y="3456711"/>
        <a:ext cx="6847955" cy="1107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116E9-6023-4C2B-88CC-45333BED35F6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56BE5-9C3E-4B3D-B984-C695638238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466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BC34-1A81-4127-A187-D3E29F2D7F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7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BC34-1A81-4127-A187-D3E29F2D7F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413AC4-3143-4BD9-8819-35F9FFB1D55C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42BCE9-352B-4613-A19C-1E2B015F7462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4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AC4-3143-4BD9-8819-35F9FFB1D55C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CE9-352B-4613-A19C-1E2B015F7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163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AC4-3143-4BD9-8819-35F9FFB1D55C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CE9-352B-4613-A19C-1E2B015F7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9896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52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AC4-3143-4BD9-8819-35F9FFB1D55C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CE9-352B-4613-A19C-1E2B015F7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043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AC4-3143-4BD9-8819-35F9FFB1D55C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CE9-352B-4613-A19C-1E2B015F7462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85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AC4-3143-4BD9-8819-35F9FFB1D55C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CE9-352B-4613-A19C-1E2B015F7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266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AC4-3143-4BD9-8819-35F9FFB1D55C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CE9-352B-4613-A19C-1E2B015F7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158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AC4-3143-4BD9-8819-35F9FFB1D55C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CE9-352B-4613-A19C-1E2B015F7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514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AC4-3143-4BD9-8819-35F9FFB1D55C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CE9-352B-4613-A19C-1E2B015F7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31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AC4-3143-4BD9-8819-35F9FFB1D55C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CE9-352B-4613-A19C-1E2B015F7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260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AC4-3143-4BD9-8819-35F9FFB1D55C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CE9-352B-4613-A19C-1E2B015F7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273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413AC4-3143-4BD9-8819-35F9FFB1D55C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942BCE9-352B-4613-A19C-1E2B015F7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65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D90192-6484-4267-86B1-A038867F55B4}"/>
              </a:ext>
            </a:extLst>
          </p:cNvPr>
          <p:cNvSpPr/>
          <p:nvPr/>
        </p:nvSpPr>
        <p:spPr>
          <a:xfrm>
            <a:off x="5936974" y="1643270"/>
            <a:ext cx="530086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Media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Mengajar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Buku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Pendamping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TEMATIK TERPADU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IPA</a:t>
            </a: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SD/MI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Kelas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AF0D5-D7AB-4702-9AED-738E9CE1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650"/>
          <a:stretch/>
        </p:blipFill>
        <p:spPr>
          <a:xfrm>
            <a:off x="1313644" y="885614"/>
            <a:ext cx="4358285" cy="5260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05956-F76B-4621-A99A-C9F6062C7C45}"/>
              </a:ext>
            </a:extLst>
          </p:cNvPr>
          <p:cNvSpPr txBox="1"/>
          <p:nvPr/>
        </p:nvSpPr>
        <p:spPr>
          <a:xfrm>
            <a:off x="6016486" y="4956313"/>
            <a:ext cx="542013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9905" y="442142"/>
            <a:ext cx="6146304" cy="5316002"/>
            <a:chOff x="3866840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1562110"/>
              <a:ext cx="3657600" cy="2080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Udara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Bersih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bagi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Kesehatan</a:t>
              </a:r>
              <a:endParaRPr lang="en-US" sz="5333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6840" y="847730"/>
              <a:ext cx="5257800" cy="743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516640" y="644691"/>
            <a:ext cx="5238413" cy="50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1131" y="1396224"/>
            <a:ext cx="7277051" cy="43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60" y="2180862"/>
            <a:ext cx="2684200" cy="39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22635" y="1491755"/>
            <a:ext cx="6667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Organ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pernapasan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mengalami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gangguan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penyakit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2521" y="119269"/>
            <a:ext cx="12059521" cy="769731"/>
            <a:chOff x="-1" y="0"/>
            <a:chExt cx="9144033" cy="666750"/>
          </a:xfrm>
        </p:grpSpPr>
        <p:grpSp>
          <p:nvGrpSpPr>
            <p:cNvPr id="17" name="Group 16"/>
            <p:cNvGrpSpPr/>
            <p:nvPr/>
          </p:nvGrpSpPr>
          <p:grpSpPr>
            <a:xfrm>
              <a:off x="-1" y="0"/>
              <a:ext cx="7643835" cy="666750"/>
              <a:chOff x="-1" y="0"/>
              <a:chExt cx="8696259" cy="666750"/>
            </a:xfrm>
          </p:grpSpPr>
          <p:pic>
            <p:nvPicPr>
              <p:cNvPr id="23" name="Picture 22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238747" y="58149"/>
                <a:ext cx="8457511" cy="561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2</a:t>
                </a:r>
              </a:p>
            </p:txBody>
          </p:sp>
        </p:grpSp>
        <p:grpSp>
          <p:nvGrpSpPr>
            <p:cNvPr id="18" name="Group 11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924800" y="71420"/>
                <a:ext cx="114300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KD 3.2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060635" y="2835904"/>
            <a:ext cx="6667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itchFamily="34" charset="0"/>
                <a:cs typeface="Calibri" pitchFamily="34" charset="0"/>
              </a:rPr>
              <a:t>Gangguan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organ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pernapasan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disebabkan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oleh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2656" y="3892022"/>
            <a:ext cx="6667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Pencemaran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udara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2656" y="4468086"/>
            <a:ext cx="6667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en-US" sz="3200" b="1" dirty="0" err="1">
                <a:latin typeface="Calibri" pitchFamily="34" charset="0"/>
                <a:cs typeface="Calibri" pitchFamily="34" charset="0"/>
              </a:rPr>
              <a:t>Bibit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penyakit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2656" y="5004660"/>
            <a:ext cx="6667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en-US" sz="3200" b="1" dirty="0" err="1">
                <a:latin typeface="Calibri" pitchFamily="34" charset="0"/>
                <a:cs typeface="Calibri" pitchFamily="34" charset="0"/>
              </a:rPr>
              <a:t>Kondisi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bawaan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sejak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lahir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E:\ELISA\PPT ESPS\2016\ESPS edisi kurnas\PERINTILAN ESPS KURNAS\notes kotak-kotak 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7" y="191269"/>
            <a:ext cx="7730507" cy="6000000"/>
          </a:xfrm>
          <a:prstGeom prst="rect">
            <a:avLst/>
          </a:prstGeom>
          <a:noFill/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3178" y="948945"/>
            <a:ext cx="6755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noProof="1">
                <a:latin typeface="Calibri" pitchFamily="34" charset="0"/>
                <a:cs typeface="Calibri" pitchFamily="34" charset="0"/>
              </a:rPr>
              <a:t>Contoh gangguan yang ditimbulkan pencemaran udara, yaitu:</a:t>
            </a:r>
            <a:endParaRPr lang="en-US" sz="1467" b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176" y="1988841"/>
            <a:ext cx="6755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noProof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1. Asma</a:t>
            </a:r>
            <a:r>
              <a:rPr lang="en-US" sz="3200" b="1" noProof="1">
                <a:latin typeface="Calibri" pitchFamily="34" charset="0"/>
                <a:cs typeface="Calibri" pitchFamily="34" charset="0"/>
              </a:rPr>
              <a:t>, disebabkan oleh udara tercemar, udara dingin, alergi, atau kelelahan.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3176" y="3473133"/>
            <a:ext cx="6755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noProof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2. Emfisema</a:t>
            </a:r>
            <a:r>
              <a:rPr lang="en-US" sz="3200" b="1" noProof="1">
                <a:latin typeface="Calibri" pitchFamily="34" charset="0"/>
                <a:cs typeface="Calibri" pitchFamily="34" charset="0"/>
              </a:rPr>
              <a:t>, disebabkan oleh kebiasaan merokok.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674" y="4485118"/>
            <a:ext cx="6755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noProof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3. Kanker paru-paru</a:t>
            </a:r>
            <a:r>
              <a:rPr lang="en-US" sz="3200" b="1" noProof="1">
                <a:latin typeface="Calibri" pitchFamily="34" charset="0"/>
                <a:cs typeface="Calibri" pitchFamily="34" charset="0"/>
              </a:rPr>
              <a:t>, disebabkan oleh kebiasaan merokok dan menghirup udara tercemar.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31986-A0AA-449B-BC5A-D4342A56B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305" y="666731"/>
            <a:ext cx="3706640" cy="246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42331C-27B8-46BD-8EB3-928DF2AEEB0C}"/>
              </a:ext>
            </a:extLst>
          </p:cNvPr>
          <p:cNvSpPr txBox="1"/>
          <p:nvPr/>
        </p:nvSpPr>
        <p:spPr>
          <a:xfrm>
            <a:off x="8016214" y="4011742"/>
            <a:ext cx="3471731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Alat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membantu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pemperlancar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pernapasan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penderita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Asma</a:t>
            </a:r>
            <a:endParaRPr lang="en-ID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C7BC63D-6C65-4330-967F-0636B4034626}"/>
              </a:ext>
            </a:extLst>
          </p:cNvPr>
          <p:cNvSpPr/>
          <p:nvPr/>
        </p:nvSpPr>
        <p:spPr>
          <a:xfrm>
            <a:off x="9270609" y="3191269"/>
            <a:ext cx="422031" cy="691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335360" y="2372883"/>
            <a:ext cx="2916715" cy="3953315"/>
          </a:xfrm>
          <a:prstGeom prst="rect">
            <a:avLst/>
          </a:prstGeom>
        </p:spPr>
      </p:pic>
      <p:pic>
        <p:nvPicPr>
          <p:cNvPr id="16" name="Picture 3" descr="E:\ELISA\PPT ESPS\2016\ESPS edisi kurnas\PERINTILAN ESPS KURNAS\notes kotak-kotak 1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68627"/>
            <a:ext cx="7968885" cy="5856651"/>
          </a:xfrm>
          <a:prstGeom prst="rect">
            <a:avLst/>
          </a:prstGeom>
          <a:noFill/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27742" y="548680"/>
            <a:ext cx="7023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3200" b="1" noProof="1">
                <a:latin typeface="Calibri" pitchFamily="34" charset="0"/>
                <a:cs typeface="Calibri" pitchFamily="34" charset="0"/>
              </a:rPr>
              <a:t>Contoh gangguan yang ditimbulkan bibit penyakit, yaitu:</a:t>
            </a:r>
            <a:endParaRPr lang="en-US" sz="2933" b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327742" y="1565308"/>
            <a:ext cx="70230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3200" b="1" noProof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1. Flu</a:t>
            </a:r>
            <a:r>
              <a:rPr lang="en-US" sz="3200" noProof="1">
                <a:latin typeface="Calibri" pitchFamily="34" charset="0"/>
                <a:cs typeface="Calibri" pitchFamily="34" charset="0"/>
              </a:rPr>
              <a:t>, disebabkan oleh virus influenza.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312295" y="2032972"/>
            <a:ext cx="7023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3200" b="1" noProof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2. Tuberkulosis (TB)</a:t>
            </a:r>
            <a:r>
              <a:rPr lang="en-US" sz="3200" b="1" noProof="1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noProof="1">
                <a:latin typeface="Calibri" pitchFamily="34" charset="0"/>
                <a:cs typeface="Calibri" pitchFamily="34" charset="0"/>
              </a:rPr>
              <a:t>disebabkan oleh bakteri </a:t>
            </a:r>
            <a:r>
              <a:rPr lang="en-US" sz="3200" i="1" noProof="1">
                <a:latin typeface="Calibri" pitchFamily="34" charset="0"/>
                <a:cs typeface="Calibri" pitchFamily="34" charset="0"/>
              </a:rPr>
              <a:t>Mycobacterium tuberculosis</a:t>
            </a:r>
            <a:r>
              <a:rPr lang="en-US" sz="3200" noProof="1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27742" y="2948947"/>
            <a:ext cx="7023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3200" b="1" noProof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3. Flu burung</a:t>
            </a:r>
            <a:r>
              <a:rPr lang="en-US" sz="3200" noProof="1">
                <a:latin typeface="Calibri" pitchFamily="34" charset="0"/>
                <a:cs typeface="Calibri" pitchFamily="34" charset="0"/>
              </a:rPr>
              <a:t>, disebabkan oleh virus H5N1.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297439" y="3813043"/>
            <a:ext cx="7023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3200" b="1" noProof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4. Bronkitis</a:t>
            </a:r>
            <a:r>
              <a:rPr lang="en-US" sz="3200" noProof="1">
                <a:latin typeface="Calibri" pitchFamily="34" charset="0"/>
                <a:cs typeface="Calibri" pitchFamily="34" charset="0"/>
              </a:rPr>
              <a:t>, disebabkan oleh virus dan bakteri.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52075" y="4677139"/>
            <a:ext cx="7023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3200" b="1" noProof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5. Pneumonia</a:t>
            </a:r>
            <a:r>
              <a:rPr lang="en-US" sz="3200" noProof="1">
                <a:latin typeface="Calibri" pitchFamily="34" charset="0"/>
                <a:cs typeface="Calibri" pitchFamily="34" charset="0"/>
              </a:rPr>
              <a:t>, disebabkan oleh bakteri </a:t>
            </a:r>
            <a:r>
              <a:rPr lang="en-US" sz="3200" i="1" noProof="1">
                <a:latin typeface="Calibri" pitchFamily="34" charset="0"/>
                <a:cs typeface="Calibri" pitchFamily="34" charset="0"/>
              </a:rPr>
              <a:t>Streptococcus pneumoniae</a:t>
            </a:r>
            <a:r>
              <a:rPr lang="en-US" sz="3200" noProof="1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ELISA\PPT ESPS\2016\ESPS edisi kurnas\PERINTILAN ESPS KURNAS\background garis garis hij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502000"/>
            <a:ext cx="9144000" cy="60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80661" y="731836"/>
            <a:ext cx="755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Penyakit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pada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 Organ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Pernapasan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1981200" y="1981201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1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838201"/>
          <a:ext cx="8229600" cy="52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45632" y="759074"/>
            <a:ext cx="636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Penyakit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pada</a:t>
            </a:r>
            <a:r>
              <a:rPr lang="en-US" sz="3200" b="1" dirty="0">
                <a:solidFill>
                  <a:srgbClr val="00B050"/>
                </a:solidFill>
              </a:rPr>
              <a:t> Organ </a:t>
            </a:r>
            <a:r>
              <a:rPr lang="en-US" sz="3200" b="1" dirty="0" err="1">
                <a:solidFill>
                  <a:srgbClr val="00B050"/>
                </a:solidFill>
              </a:rPr>
              <a:t>Pernapasan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64370" y="1752600"/>
            <a:ext cx="2631431" cy="4429800"/>
            <a:chOff x="152400" y="1752600"/>
            <a:chExt cx="2631431" cy="442980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400" y="1752600"/>
              <a:ext cx="1861062" cy="1295400"/>
              <a:chOff x="4093" y="18768"/>
              <a:chExt cx="1861062" cy="28080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4093" y="18768"/>
                <a:ext cx="1861062" cy="2808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Rounded Rectangle 4"/>
              <p:cNvSpPr/>
              <p:nvPr/>
            </p:nvSpPr>
            <p:spPr>
              <a:xfrm>
                <a:off x="4093" y="18768"/>
                <a:ext cx="1861062" cy="7444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Emfisema</a:t>
                </a: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21632" y="2438400"/>
              <a:ext cx="2362199" cy="3744000"/>
              <a:chOff x="385274" y="763194"/>
              <a:chExt cx="1861062" cy="374400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385274" y="763194"/>
                <a:ext cx="1861062" cy="3744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ounded Rectangle 6"/>
              <p:cNvSpPr/>
              <p:nvPr/>
            </p:nvSpPr>
            <p:spPr>
              <a:xfrm>
                <a:off x="439783" y="817703"/>
                <a:ext cx="1752044" cy="36349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t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Kerusakan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jaringan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di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sekitar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saluran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bronkiolus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alveolus.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err="1">
                    <a:latin typeface="Arial" pitchFamily="34" charset="0"/>
                    <a:cs typeface="Arial" pitchFamily="34" charset="0"/>
                  </a:rPr>
                  <a:t>Gejala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sesak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napas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hebat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err="1">
                    <a:latin typeface="Arial" pitchFamily="34" charset="0"/>
                    <a:cs typeface="Arial" pitchFamily="34" charset="0"/>
                  </a:rPr>
                  <a:t>Penyebab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polusi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udara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zat-zat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berbahaya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dalam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rokok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err="1">
                    <a:latin typeface="Arial" pitchFamily="34" charset="0"/>
                    <a:cs typeface="Arial" pitchFamily="34" charset="0"/>
                  </a:rPr>
                  <a:t>Pengobatan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meminum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obat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sesuai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resep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dokter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menjaga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pola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hidup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sehat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59968" y="1752600"/>
            <a:ext cx="2631432" cy="4429800"/>
            <a:chOff x="3141984" y="1752600"/>
            <a:chExt cx="2631432" cy="4429800"/>
          </a:xfrm>
        </p:grpSpPr>
        <p:grpSp>
          <p:nvGrpSpPr>
            <p:cNvPr id="22" name="Group 21"/>
            <p:cNvGrpSpPr/>
            <p:nvPr/>
          </p:nvGrpSpPr>
          <p:grpSpPr>
            <a:xfrm>
              <a:off x="3141984" y="1752600"/>
              <a:ext cx="1861062" cy="1295400"/>
              <a:chOff x="2993677" y="18768"/>
              <a:chExt cx="1861062" cy="28080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993677" y="18768"/>
                <a:ext cx="1861062" cy="2808000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0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Rounded Rectangle 8"/>
              <p:cNvSpPr/>
              <p:nvPr/>
            </p:nvSpPr>
            <p:spPr>
              <a:xfrm>
                <a:off x="2993677" y="18768"/>
                <a:ext cx="1811016" cy="14865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Kanker</a:t>
                </a:r>
                <a:r>
                  <a:rPr lang="en-US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:r>
                  <a:rPr lang="en-US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paru-paru</a:t>
                </a: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411217" y="2438400"/>
              <a:ext cx="2362199" cy="3744000"/>
              <a:chOff x="3374859" y="763194"/>
              <a:chExt cx="1861062" cy="374400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374859" y="763194"/>
                <a:ext cx="1861062" cy="3744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5">
                  <a:hueOff val="-4966938"/>
                  <a:satOff val="19906"/>
                  <a:lumOff val="4314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ounded Rectangle 10"/>
              <p:cNvSpPr/>
              <p:nvPr/>
            </p:nvSpPr>
            <p:spPr>
              <a:xfrm>
                <a:off x="3429368" y="817703"/>
                <a:ext cx="1752044" cy="36349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t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Pertumbuhan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sel-sel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paru-paru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tidak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terkendali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dapat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menyebar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luas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ke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seluruh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tubuh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err="1">
                    <a:latin typeface="Arial" pitchFamily="34" charset="0"/>
                    <a:cs typeface="Arial" pitchFamily="34" charset="0"/>
                  </a:rPr>
                  <a:t>Gejala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batuk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terus-menerus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penurunan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berat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badan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nyeri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dada.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err="1">
                    <a:latin typeface="Arial" pitchFamily="34" charset="0"/>
                    <a:cs typeface="Arial" pitchFamily="34" charset="0"/>
                  </a:rPr>
                  <a:t>Penyebab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zat-zat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berbahaya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ada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di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dalam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rokok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Pengobatan</a:t>
                </a:r>
                <a:r>
                  <a:rPr lang="en-US" sz="1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kemoterapi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radioterapi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655569" y="1752600"/>
            <a:ext cx="2783832" cy="4495800"/>
            <a:chOff x="6131569" y="1752600"/>
            <a:chExt cx="2783832" cy="4495800"/>
          </a:xfrm>
        </p:grpSpPr>
        <p:grpSp>
          <p:nvGrpSpPr>
            <p:cNvPr id="24" name="Group 23"/>
            <p:cNvGrpSpPr/>
            <p:nvPr/>
          </p:nvGrpSpPr>
          <p:grpSpPr>
            <a:xfrm>
              <a:off x="6131569" y="1752600"/>
              <a:ext cx="1861062" cy="1295400"/>
              <a:chOff x="5983262" y="18768"/>
              <a:chExt cx="1861062" cy="280800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5983262" y="18768"/>
                <a:ext cx="1861062" cy="2808000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ounded Rectangle 12"/>
              <p:cNvSpPr/>
              <p:nvPr/>
            </p:nvSpPr>
            <p:spPr>
              <a:xfrm>
                <a:off x="5983262" y="18768"/>
                <a:ext cx="1861062" cy="7444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85344" rIns="85344" bIns="45720" numCol="1" spcCol="1270" anchor="t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Tuberkulosis</a:t>
                </a:r>
                <a:r>
                  <a:rPr lang="en-US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(TB)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400801" y="2438400"/>
              <a:ext cx="2514600" cy="3810000"/>
              <a:chOff x="6364442" y="763194"/>
              <a:chExt cx="1981131" cy="381000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364442" y="763194"/>
                <a:ext cx="1981131" cy="38100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5">
                  <a:hueOff val="-9933876"/>
                  <a:satOff val="39811"/>
                  <a:lumOff val="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ounded Rectangle 14"/>
              <p:cNvSpPr/>
              <p:nvPr/>
            </p:nvSpPr>
            <p:spPr>
              <a:xfrm>
                <a:off x="6418951" y="817703"/>
                <a:ext cx="1866586" cy="36349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t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Char char="••"/>
                </a:pP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Penyakit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paru-paru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ditandai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munculnya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bintil-bintil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pada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dinding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alveolus 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dapat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menyebabkan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kematian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pada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jaringan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            di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sekitarnya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err="1">
                    <a:latin typeface="Arial" pitchFamily="34" charset="0"/>
                    <a:cs typeface="Arial" pitchFamily="34" charset="0"/>
                  </a:rPr>
                  <a:t>Gejala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napas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terengah-engah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demam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keringat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di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malam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hari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err="1">
                    <a:latin typeface="Arial" pitchFamily="34" charset="0"/>
                    <a:cs typeface="Arial" pitchFamily="34" charset="0"/>
                  </a:rPr>
                  <a:t>Penyebab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bakteri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i="1" dirty="0">
                    <a:latin typeface="Arial" pitchFamily="34" charset="0"/>
                    <a:cs typeface="Arial" pitchFamily="34" charset="0"/>
                  </a:rPr>
                  <a:t>Mycobacterium tuberculosis.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err="1">
                    <a:latin typeface="Arial" pitchFamily="34" charset="0"/>
                    <a:cs typeface="Arial" pitchFamily="34" charset="0"/>
                  </a:rPr>
                  <a:t>Pengobatan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minum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obat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sesuai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resep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dokter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381B74-F026-4CCB-B31F-4F9E0FED3D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450303" y="1510748"/>
            <a:ext cx="2326590" cy="315346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9173DF7-6CF8-44E7-8001-11680DF1A13E}"/>
              </a:ext>
            </a:extLst>
          </p:cNvPr>
          <p:cNvSpPr/>
          <p:nvPr/>
        </p:nvSpPr>
        <p:spPr>
          <a:xfrm>
            <a:off x="2510949" y="1779662"/>
            <a:ext cx="5321085" cy="26666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7269AE-37DE-443E-BE51-B4F20EA5A7B4}"/>
              </a:ext>
            </a:extLst>
          </p:cNvPr>
          <p:cNvSpPr/>
          <p:nvPr/>
        </p:nvSpPr>
        <p:spPr>
          <a:xfrm rot="10800000" flipV="1">
            <a:off x="3279276" y="5395784"/>
            <a:ext cx="4420237" cy="43999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  <p:pic>
        <p:nvPicPr>
          <p:cNvPr id="5" name="Picture 2" descr="Y:\TRANSIT JOB GAMBAR\Tematik 4E\anak pakai seragam-DES.jpg">
            <a:extLst>
              <a:ext uri="{FF2B5EF4-FFF2-40B4-BE49-F238E27FC236}">
                <a16:creationId xmlns:a16="http://schemas.microsoft.com/office/drawing/2014/main" id="{49BD30AF-3B10-48FC-896E-DA5A8D10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034" y="1510748"/>
            <a:ext cx="2436585" cy="35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130</TotalTime>
  <Words>522</Words>
  <Application>Microsoft Office PowerPoint</Application>
  <PresentationFormat>Widescreen</PresentationFormat>
  <Paragraphs>70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Adobe Gothic Std B</vt:lpstr>
      <vt:lpstr>Aharoni</vt:lpstr>
      <vt:lpstr>Arial</vt:lpstr>
      <vt:lpstr>Arial Black</vt:lpstr>
      <vt:lpstr>Arial Rounded MT Bold</vt:lpstr>
      <vt:lpstr>Bahnschrift Condensed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6</cp:revision>
  <dcterms:created xsi:type="dcterms:W3CDTF">2021-08-07T12:54:13Z</dcterms:created>
  <dcterms:modified xsi:type="dcterms:W3CDTF">2021-08-22T12:37:25Z</dcterms:modified>
</cp:coreProperties>
</file>