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79" r:id="rId3"/>
    <p:sldId id="281" r:id="rId4"/>
    <p:sldId id="282" r:id="rId5"/>
    <p:sldId id="283" r:id="rId6"/>
    <p:sldId id="284" r:id="rId7"/>
    <p:sldId id="285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0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95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78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4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251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76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945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863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650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35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54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C9BABD2-24F3-4812-B202-A3F4F38D4C66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9B6F33D-5DA9-423E-8AEB-5F87ED8A39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009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582" y="1737033"/>
            <a:ext cx="57457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4267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635296"/>
            <a:ext cx="4140457" cy="5076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D5B7D-0DDA-44D8-8E29-DCD25D552AF8}"/>
              </a:ext>
            </a:extLst>
          </p:cNvPr>
          <p:cNvSpPr txBox="1"/>
          <p:nvPr/>
        </p:nvSpPr>
        <p:spPr>
          <a:xfrm>
            <a:off x="6202017" y="5311386"/>
            <a:ext cx="4140457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hnschrift SemiBold" panose="020B0502040204020203" pitchFamily="34" charset="0"/>
              </a:rPr>
              <a:t>HENI </a:t>
            </a:r>
            <a:r>
              <a:rPr lang="en-US" sz="2000" b="1" dirty="0" err="1">
                <a:latin typeface="Bahnschrift SemiBold" panose="020B0502040204020203" pitchFamily="34" charset="0"/>
              </a:rPr>
              <a:t>NURHAENI,M.Pd</a:t>
            </a:r>
            <a:endParaRPr lang="en-ID" sz="2000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5192" y="333459"/>
            <a:ext cx="6512008" cy="860341"/>
            <a:chOff x="144125" y="18822"/>
            <a:chExt cx="4961275" cy="647928"/>
          </a:xfrm>
        </p:grpSpPr>
        <p:pic>
          <p:nvPicPr>
            <p:cNvPr id="4" name="Picture 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25" y="18822"/>
              <a:ext cx="4961275" cy="647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5600" y="1809354"/>
            <a:ext cx="4978400" cy="14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933" dirty="0">
                <a:latin typeface="Myriad Pro" panose="020B0503030403020204" pitchFamily="34" charset="0"/>
              </a:rPr>
              <a:t>Wilayah Indonesia </a:t>
            </a:r>
            <a:r>
              <a:rPr lang="en-US" sz="2933" dirty="0" err="1">
                <a:latin typeface="Myriad Pro" panose="020B0503030403020204" pitchFamily="34" charset="0"/>
              </a:rPr>
              <a:t>memiliki</a:t>
            </a:r>
            <a:r>
              <a:rPr lang="en-US" sz="2933" dirty="0">
                <a:latin typeface="Myriad Pro" panose="020B0503030403020204" pitchFamily="34" charset="0"/>
              </a:rPr>
              <a:t> </a:t>
            </a:r>
            <a:r>
              <a:rPr lang="en-US" sz="2933" dirty="0" err="1">
                <a:latin typeface="Myriad Pro" panose="020B0503030403020204" pitchFamily="34" charset="0"/>
              </a:rPr>
              <a:t>persebaran</a:t>
            </a:r>
            <a:r>
              <a:rPr lang="en-US" sz="2933" dirty="0">
                <a:latin typeface="Myriad Pro" panose="020B0503030403020204" pitchFamily="34" charset="0"/>
              </a:rPr>
              <a:t> </a:t>
            </a:r>
            <a:r>
              <a:rPr lang="en-US" sz="2933" dirty="0" err="1">
                <a:latin typeface="Myriad Pro" panose="020B0503030403020204" pitchFamily="34" charset="0"/>
              </a:rPr>
              <a:t>penduduk</a:t>
            </a:r>
            <a:r>
              <a:rPr lang="en-US" sz="2933" dirty="0">
                <a:latin typeface="Myriad Pro" panose="020B0503030403020204" pitchFamily="34" charset="0"/>
              </a:rPr>
              <a:t> yang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tidak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merata</a:t>
            </a:r>
            <a:r>
              <a:rPr lang="en-US" sz="2933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5600" y="4309982"/>
            <a:ext cx="4826000" cy="14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Kota Jakarta </a:t>
            </a:r>
            <a:r>
              <a:rPr lang="en-US" sz="2933" dirty="0" err="1">
                <a:latin typeface="Myriad Pro" panose="020B0503030403020204" pitchFamily="34" charset="0"/>
              </a:rPr>
              <a:t>menjadi</a:t>
            </a:r>
            <a:r>
              <a:rPr lang="en-US" sz="2933" dirty="0">
                <a:latin typeface="Myriad Pro" panose="020B0503030403020204" pitchFamily="34" charset="0"/>
              </a:rPr>
              <a:t> </a:t>
            </a:r>
            <a:r>
              <a:rPr lang="en-US" sz="2933" b="1" dirty="0" err="1">
                <a:solidFill>
                  <a:srgbClr val="AE3CBA"/>
                </a:solidFill>
                <a:latin typeface="Myriad Pro" panose="020B0503030403020204" pitchFamily="34" charset="0"/>
              </a:rPr>
              <a:t>wilayah</a:t>
            </a:r>
            <a:r>
              <a:rPr lang="en-US" sz="2933" dirty="0">
                <a:solidFill>
                  <a:srgbClr val="AE3CBA"/>
                </a:solidFill>
                <a:latin typeface="Myriad Pro" panose="020B0503030403020204" pitchFamily="34" charset="0"/>
              </a:rPr>
              <a:t> </a:t>
            </a:r>
            <a:r>
              <a:rPr lang="en-US" sz="2933" dirty="0" err="1">
                <a:latin typeface="Myriad Pro" panose="020B0503030403020204" pitchFamily="34" charset="0"/>
              </a:rPr>
              <a:t>dengan</a:t>
            </a:r>
            <a:r>
              <a:rPr lang="en-US" sz="2933" dirty="0">
                <a:latin typeface="Myriad Pro" panose="020B0503030403020204" pitchFamily="34" charset="0"/>
              </a:rPr>
              <a:t> </a:t>
            </a:r>
            <a:r>
              <a:rPr lang="en-US" sz="2933" dirty="0" err="1">
                <a:latin typeface="Myriad Pro" panose="020B0503030403020204" pitchFamily="34" charset="0"/>
              </a:rPr>
              <a:t>penduduk</a:t>
            </a:r>
            <a:r>
              <a:rPr lang="en-US" sz="2933" dirty="0">
                <a:latin typeface="Myriad Pro" panose="020B0503030403020204" pitchFamily="34" charset="0"/>
              </a:rPr>
              <a:t> </a:t>
            </a:r>
            <a:r>
              <a:rPr lang="en-US" sz="2933" b="1" dirty="0" err="1">
                <a:solidFill>
                  <a:srgbClr val="AE3CBA"/>
                </a:solidFill>
                <a:latin typeface="Myriad Pro" panose="020B0503030403020204" pitchFamily="34" charset="0"/>
              </a:rPr>
              <a:t>terpadat</a:t>
            </a:r>
            <a:r>
              <a:rPr lang="en-US" sz="2933" dirty="0">
                <a:solidFill>
                  <a:srgbClr val="AE3CBA"/>
                </a:solidFill>
                <a:latin typeface="Myriad Pro" panose="020B0503030403020204" pitchFamily="34" charset="0"/>
              </a:rPr>
              <a:t> </a:t>
            </a:r>
            <a:r>
              <a:rPr lang="en-US" sz="2933" dirty="0">
                <a:latin typeface="Myriad Pro" panose="020B0503030403020204" pitchFamily="34" charset="0"/>
              </a:rPr>
              <a:t>di Indonesia.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6B2322-0510-45D6-91BB-277052AE7D38}"/>
              </a:ext>
            </a:extLst>
          </p:cNvPr>
          <p:cNvGrpSpPr/>
          <p:nvPr/>
        </p:nvGrpSpPr>
        <p:grpSpPr>
          <a:xfrm>
            <a:off x="5384800" y="1193800"/>
            <a:ext cx="6451600" cy="4835856"/>
            <a:chOff x="4038600" y="895350"/>
            <a:chExt cx="4838700" cy="362689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8600" y="895350"/>
              <a:ext cx="4838700" cy="3626892"/>
            </a:xfrm>
            <a:prstGeom prst="roundRect">
              <a:avLst>
                <a:gd name="adj" fmla="val 587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858000" y="4317999"/>
              <a:ext cx="1311728" cy="19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067" dirty="0" err="1">
                  <a:latin typeface="Myriad Pro" panose="020B0503030403020204" pitchFamily="34" charset="0"/>
                </a:rPr>
                <a:t>Sumber</a:t>
              </a:r>
              <a:r>
                <a:rPr lang="en-US" sz="1067" dirty="0">
                  <a:latin typeface="Myriad Pro" panose="020B0503030403020204" pitchFamily="34" charset="0"/>
                </a:rPr>
                <a:t>: </a:t>
              </a:r>
              <a:r>
                <a:rPr lang="en-US" sz="1067" i="1" dirty="0">
                  <a:latin typeface="Myriad Pro" panose="020B0503030403020204" pitchFamily="34" charset="0"/>
                </a:rPr>
                <a:t>wikipedia.com.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80580C-05A6-4F0E-BD14-DBF88B977E4E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03CCF741-EED3-4697-B03C-762B554ADD57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A78135-5FB9-41CE-BC5C-A5BB57BD8530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800" y="147360"/>
            <a:ext cx="756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3200" dirty="0" err="1">
                <a:latin typeface="Myriad Pro" panose="020B0503030403020204" pitchFamily="34" charset="0"/>
              </a:rPr>
              <a:t>Bangsa</a:t>
            </a:r>
            <a:r>
              <a:rPr lang="en-US" sz="3200" dirty="0">
                <a:latin typeface="Myriad Pro" panose="020B0503030403020204" pitchFamily="34" charset="0"/>
              </a:rPr>
              <a:t> Indonesia </a:t>
            </a:r>
            <a:r>
              <a:rPr lang="en-US" sz="3200" dirty="0" err="1">
                <a:latin typeface="Myriad Pro" panose="020B0503030403020204" pitchFamily="34" charset="0"/>
              </a:rPr>
              <a:t>memiliki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budaya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sebagai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berikut</a:t>
            </a:r>
            <a:r>
              <a:rPr lang="en-US" sz="3200" dirty="0">
                <a:latin typeface="Myriad Pro" panose="020B0503030403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6401" y="1485019"/>
            <a:ext cx="3352799" cy="2445148"/>
            <a:chOff x="304800" y="1113764"/>
            <a:chExt cx="2514599" cy="183386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1113764"/>
              <a:ext cx="2514599" cy="1678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1000" y="2601376"/>
              <a:ext cx="23241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Alat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musik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tradisional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33730" y="3741198"/>
            <a:ext cx="3318932" cy="2453615"/>
            <a:chOff x="2971800" y="1107414"/>
            <a:chExt cx="2489199" cy="18402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800" y="1107414"/>
              <a:ext cx="2489199" cy="1678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54349" y="2601376"/>
              <a:ext cx="23241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Tari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tradisional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89531" y="301675"/>
            <a:ext cx="2489200" cy="3166827"/>
            <a:chOff x="5715000" y="226256"/>
            <a:chExt cx="1866900" cy="237512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43"/>
            <a:stretch/>
          </p:blipFill>
          <p:spPr bwMode="auto">
            <a:xfrm>
              <a:off x="5715000" y="226256"/>
              <a:ext cx="1866900" cy="2375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829300" y="2234662"/>
              <a:ext cx="16383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Pakaian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adat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5667" y="4095584"/>
            <a:ext cx="3251200" cy="2131881"/>
            <a:chOff x="349250" y="3071688"/>
            <a:chExt cx="2438400" cy="1598911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53"/>
            <a:stretch/>
          </p:blipFill>
          <p:spPr bwMode="auto">
            <a:xfrm>
              <a:off x="349250" y="3071688"/>
              <a:ext cx="2438400" cy="14309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19100" y="4324350"/>
              <a:ext cx="22860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Senjata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tradisional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026" y="3987962"/>
            <a:ext cx="3180625" cy="2237628"/>
            <a:chOff x="2844799" y="3048000"/>
            <a:chExt cx="2385469" cy="1678221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799" y="3048000"/>
              <a:ext cx="2385469" cy="16782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06168" y="4248150"/>
              <a:ext cx="23241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Makanan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tradisional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78400" y="1445775"/>
            <a:ext cx="3619277" cy="2238171"/>
            <a:chOff x="5460999" y="2754595"/>
            <a:chExt cx="2971800" cy="213029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60999" y="2754595"/>
              <a:ext cx="2971800" cy="1983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99100" y="4538642"/>
              <a:ext cx="23241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Rumah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adat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2423810" y="2496955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16200000">
            <a:off x="7498185" y="2232200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2316585" y="4796299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6200000">
            <a:off x="10530097" y="2077197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16200000">
            <a:off x="5826686" y="4650609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16200000">
            <a:off x="9393111" y="4796299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22843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800" y="147360"/>
            <a:ext cx="756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3200" dirty="0" err="1">
                <a:latin typeface="Myriad Pro" panose="020B0503030403020204" pitchFamily="34" charset="0"/>
              </a:rPr>
              <a:t>Bangsa</a:t>
            </a:r>
            <a:r>
              <a:rPr lang="en-US" sz="3200" dirty="0">
                <a:latin typeface="Myriad Pro" panose="020B0503030403020204" pitchFamily="34" charset="0"/>
              </a:rPr>
              <a:t> Indonesia </a:t>
            </a:r>
            <a:r>
              <a:rPr lang="en-US" sz="3200" dirty="0" err="1">
                <a:latin typeface="Myriad Pro" panose="020B0503030403020204" pitchFamily="34" charset="0"/>
              </a:rPr>
              <a:t>memiliki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sosial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sebagai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berikut</a:t>
            </a:r>
            <a:r>
              <a:rPr lang="en-US" sz="3200" dirty="0">
                <a:latin typeface="Myriad Pro" panose="020B0503030403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" y="1682958"/>
            <a:ext cx="5499461" cy="4153665"/>
            <a:chOff x="228600" y="1262218"/>
            <a:chExt cx="4124596" cy="31152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1262218"/>
              <a:ext cx="4124596" cy="27497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6700" y="4031218"/>
              <a:ext cx="23241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Keragaman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suku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99200" y="1682958"/>
            <a:ext cx="5499461" cy="4153665"/>
            <a:chOff x="4724400" y="1262218"/>
            <a:chExt cx="4124596" cy="311524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1262218"/>
              <a:ext cx="4124596" cy="27497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762500" y="4031218"/>
              <a:ext cx="23241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Keragaman</a:t>
              </a:r>
              <a:r>
                <a:rPr lang="en-US" sz="2400" dirty="0">
                  <a:latin typeface="Myriad Pro" panose="020B0503030403020204" pitchFamily="34" charset="0"/>
                </a:rPr>
                <a:t> agama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 rot="21246051">
            <a:off x="3442493" y="5036735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1246051">
            <a:off x="9471118" y="5057093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5543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800" y="147360"/>
            <a:ext cx="1132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kenampakan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alam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dirty="0">
                <a:latin typeface="Myriad Pro" panose="020B0503030403020204" pitchFamily="34" charset="0"/>
              </a:rPr>
              <a:t>di </a:t>
            </a:r>
            <a:r>
              <a:rPr lang="en-US" sz="3200" dirty="0" err="1">
                <a:latin typeface="Myriad Pro" panose="020B0503030403020204" pitchFamily="34" charset="0"/>
              </a:rPr>
              <a:t>wilayah</a:t>
            </a:r>
            <a:r>
              <a:rPr lang="en-US" sz="3200" dirty="0">
                <a:latin typeface="Myriad Pro" panose="020B0503030403020204" pitchFamily="34" charset="0"/>
              </a:rPr>
              <a:t> Indonesia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7333" y="889001"/>
            <a:ext cx="3285067" cy="2349044"/>
            <a:chOff x="508000" y="666750"/>
            <a:chExt cx="2463800" cy="1761783"/>
          </a:xfrm>
        </p:grpSpPr>
        <p:pic>
          <p:nvPicPr>
            <p:cNvPr id="1026" name="Picture 2" descr="F:\WFH Jilid 2\Kelas 6\KDB IPS KELAS 6 KD 3.2 dan 4.2 BAB 3\Gambar\busway - wikipedi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25"/>
            <a:stretch/>
          </p:blipFill>
          <p:spPr bwMode="auto">
            <a:xfrm>
              <a:off x="520701" y="666750"/>
              <a:ext cx="2400299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8000" y="2082284"/>
              <a:ext cx="24638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Dataran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rendah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48668" y="889001"/>
            <a:ext cx="3285067" cy="2349044"/>
            <a:chOff x="3111501" y="666750"/>
            <a:chExt cx="2463800" cy="1761783"/>
          </a:xfrm>
        </p:grpSpPr>
        <p:pic>
          <p:nvPicPr>
            <p:cNvPr id="1027" name="Picture 3" descr="F:\WFH Jilid 2\Kelas 4\Term 1\Worksheet Mapel IPS Kelas 4 KD 3.3 Bab 4\gambar\kebun teh - wikipedai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1" y="666750"/>
              <a:ext cx="2400299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11501" y="2082284"/>
              <a:ext cx="24638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Dataran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tinggi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21600" y="865996"/>
            <a:ext cx="3285067" cy="2372049"/>
            <a:chOff x="5791200" y="649496"/>
            <a:chExt cx="2463800" cy="1779037"/>
          </a:xfrm>
        </p:grpSpPr>
        <p:pic>
          <p:nvPicPr>
            <p:cNvPr id="1028" name="Picture 4" descr="F:\WFH Jilid 2\Kelas 5\Term 1\KDB IPS KELAS 5 KD 3.1 dan 4.1 BAB 1\Gambar\kapal feri - wikipedi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1" y="649496"/>
              <a:ext cx="2400299" cy="16174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91200" y="2082284"/>
              <a:ext cx="24638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Laut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4800" y="3835401"/>
            <a:ext cx="3285067" cy="2306023"/>
            <a:chOff x="2133600" y="2876550"/>
            <a:chExt cx="2463800" cy="1729517"/>
          </a:xfrm>
        </p:grpSpPr>
        <p:pic>
          <p:nvPicPr>
            <p:cNvPr id="1029" name="Picture 5" descr="F:\BAHAN WFH\Bupetik 5b\Gambar Shutter\shutterstock_133243562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42"/>
            <a:stretch/>
          </p:blipFill>
          <p:spPr bwMode="auto">
            <a:xfrm>
              <a:off x="2133600" y="2876550"/>
              <a:ext cx="2425699" cy="16174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33600" y="4259818"/>
              <a:ext cx="24638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Pesisir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pantai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60065" y="3835401"/>
            <a:ext cx="3285067" cy="2306023"/>
            <a:chOff x="4845049" y="2876550"/>
            <a:chExt cx="2463800" cy="172951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76550"/>
              <a:ext cx="2400299" cy="16009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845049" y="4259818"/>
              <a:ext cx="24638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Pegunungan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8561001" y="4784768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1191799" y="4784768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6200000">
            <a:off x="-849093" y="1837848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16200000">
            <a:off x="9814850" y="1685849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6185497" y="1685849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3721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800" y="147360"/>
            <a:ext cx="1132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kenampakan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buatan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dirty="0">
                <a:latin typeface="Myriad Pro" panose="020B0503030403020204" pitchFamily="34" charset="0"/>
              </a:rPr>
              <a:t>di </a:t>
            </a:r>
            <a:r>
              <a:rPr lang="en-US" sz="3200" dirty="0" err="1">
                <a:latin typeface="Myriad Pro" panose="020B0503030403020204" pitchFamily="34" charset="0"/>
              </a:rPr>
              <a:t>wilayah</a:t>
            </a:r>
            <a:r>
              <a:rPr lang="en-US" sz="3200" dirty="0">
                <a:latin typeface="Myriad Pro" panose="020B0503030403020204" pitchFamily="34" charset="0"/>
              </a:rPr>
              <a:t> Indonesia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00" y="1092200"/>
            <a:ext cx="3759200" cy="3249285"/>
            <a:chOff x="323850" y="666750"/>
            <a:chExt cx="2819400" cy="24369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850" y="666750"/>
              <a:ext cx="2819400" cy="19489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3850" y="2757465"/>
              <a:ext cx="281940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Bendungan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2717801"/>
            <a:ext cx="3657600" cy="3132487"/>
            <a:chOff x="508000" y="666750"/>
            <a:chExt cx="2743200" cy="19934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000" y="666750"/>
              <a:ext cx="27432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8000" y="2366364"/>
              <a:ext cx="2743200" cy="293787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Pelabuhan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8000" y="1035020"/>
            <a:ext cx="3889827" cy="3277603"/>
            <a:chOff x="466272" y="666750"/>
            <a:chExt cx="2917370" cy="2458202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835" y="666750"/>
              <a:ext cx="2778837" cy="19489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66272" y="2778703"/>
              <a:ext cx="2917370" cy="346249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err="1">
                  <a:latin typeface="Myriad Pro" panose="020B0503030403020204" pitchFamily="34" charset="0"/>
                </a:rPr>
                <a:t>Jalan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2863221" y="1694105"/>
            <a:ext cx="2465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Pixabay.com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7195619" y="4378900"/>
            <a:ext cx="172510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10699081" y="2216357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12338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800" y="147361"/>
            <a:ext cx="1132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id-ID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f</a:t>
            </a:r>
            <a:r>
              <a:rPr lang="en-US" sz="32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lora</a:t>
            </a:r>
            <a:r>
              <a:rPr lang="en-US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3200" dirty="0">
                <a:latin typeface="Myriad Pro" panose="020B0503030403020204" pitchFamily="34" charset="0"/>
              </a:rPr>
              <a:t>di wilayah Indonesia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5513" y="889001"/>
            <a:ext cx="3251200" cy="749860"/>
            <a:chOff x="5421674" y="1976562"/>
            <a:chExt cx="2438400" cy="5623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2438400" cy="562395"/>
            </a:xfrm>
            <a:prstGeom prst="rect">
              <a:avLst/>
            </a:prstGeom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3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667" dirty="0" err="1">
                  <a:latin typeface="Myriad Pro" panose="020B0503030403020204" pitchFamily="34" charset="0"/>
                </a:rPr>
                <a:t>Corak</a:t>
              </a:r>
              <a:r>
                <a:rPr lang="en-US" sz="2667" dirty="0">
                  <a:latin typeface="Myriad Pro" panose="020B0503030403020204" pitchFamily="34" charset="0"/>
                </a:rPr>
                <a:t> </a:t>
              </a:r>
              <a:r>
                <a:rPr lang="en-US" sz="2667" dirty="0" err="1">
                  <a:latin typeface="Myriad Pro" panose="020B0503030403020204" pitchFamily="34" charset="0"/>
                </a:rPr>
                <a:t>Asiatis</a:t>
              </a:r>
              <a:endParaRPr lang="en-US" sz="2667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5114" y="1795726"/>
            <a:ext cx="3667277" cy="3360474"/>
            <a:chOff x="231535" y="477317"/>
            <a:chExt cx="4054628" cy="2219645"/>
          </a:xfrm>
        </p:grpSpPr>
        <p:pic>
          <p:nvPicPr>
            <p:cNvPr id="9" name="Picture 8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31535" y="477317"/>
              <a:ext cx="4054627" cy="221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0997" y="622815"/>
              <a:ext cx="3905166" cy="163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>
                  <a:solidFill>
                    <a:schemeClr val="accent2">
                      <a:lumMod val="75000"/>
                    </a:schemeClr>
                  </a:solidFill>
                </a:rPr>
                <a:t>Orang</a:t>
              </a:r>
              <a:r>
                <a:rPr lang="id-ID" sz="2933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utan</a:t>
              </a:r>
              <a:endParaRPr lang="en-US" sz="2933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>
                  <a:solidFill>
                    <a:schemeClr val="accent2">
                      <a:lumMod val="75000"/>
                    </a:schemeClr>
                  </a:solidFill>
                </a:rPr>
                <a:t>Gajah </a:t>
              </a: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sumatra</a:t>
              </a:r>
              <a:endParaRPr lang="en-US" sz="2933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Harimau</a:t>
              </a:r>
              <a:r>
                <a:rPr lang="en-US" sz="2933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sumatra</a:t>
              </a:r>
              <a:endParaRPr lang="en-US" sz="2933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Badak</a:t>
              </a:r>
              <a:r>
                <a:rPr lang="en-US" sz="2933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bercula</a:t>
              </a:r>
              <a:r>
                <a:rPr lang="en-US" sz="2933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satu</a:t>
              </a:r>
              <a:endParaRPr lang="en-US" sz="2933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89400" y="1397001"/>
            <a:ext cx="3251200" cy="1021388"/>
            <a:chOff x="5421674" y="1976562"/>
            <a:chExt cx="2438400" cy="7660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2438400" cy="562395"/>
            </a:xfrm>
            <a:prstGeom prst="rect">
              <a:avLst/>
            </a:prstGeom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68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667" dirty="0" err="1">
                  <a:latin typeface="Myriad Pro" panose="020B0503030403020204" pitchFamily="34" charset="0"/>
                </a:rPr>
                <a:t>Corak</a:t>
              </a:r>
              <a:r>
                <a:rPr lang="en-US" sz="2667" dirty="0">
                  <a:latin typeface="Myriad Pro" panose="020B0503030403020204" pitchFamily="34" charset="0"/>
                </a:rPr>
                <a:t> </a:t>
              </a:r>
              <a:r>
                <a:rPr lang="en-US" sz="2667" dirty="0" err="1">
                  <a:latin typeface="Myriad Pro" panose="020B0503030403020204" pitchFamily="34" charset="0"/>
                </a:rPr>
                <a:t>Peralihan</a:t>
              </a:r>
              <a:endParaRPr lang="en-US" sz="2667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28000" y="889001"/>
            <a:ext cx="3251200" cy="749860"/>
            <a:chOff x="5421674" y="1976562"/>
            <a:chExt cx="2438400" cy="56239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2438400" cy="562395"/>
            </a:xfrm>
            <a:prstGeom prst="rect">
              <a:avLst/>
            </a:prstGeom>
          </p:spPr>
        </p:pic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3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667" dirty="0" err="1">
                  <a:latin typeface="Myriad Pro" panose="020B0503030403020204" pitchFamily="34" charset="0"/>
                </a:rPr>
                <a:t>Corak</a:t>
              </a:r>
              <a:r>
                <a:rPr lang="en-US" sz="2667" dirty="0">
                  <a:latin typeface="Myriad Pro" panose="020B0503030403020204" pitchFamily="34" charset="0"/>
                </a:rPr>
                <a:t> </a:t>
              </a:r>
              <a:r>
                <a:rPr lang="en-US" sz="2667" dirty="0" err="1">
                  <a:latin typeface="Myriad Pro" panose="020B0503030403020204" pitchFamily="34" charset="0"/>
                </a:rPr>
                <a:t>Australis</a:t>
              </a:r>
              <a:endParaRPr lang="en-US" sz="2667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99592" y="1744580"/>
            <a:ext cx="3755285" cy="3411620"/>
            <a:chOff x="231535" y="477317"/>
            <a:chExt cx="4054628" cy="2219645"/>
          </a:xfrm>
        </p:grpSpPr>
        <p:pic>
          <p:nvPicPr>
            <p:cNvPr id="33" name="Picture 32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31535" y="477317"/>
              <a:ext cx="4054627" cy="221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80997" y="711106"/>
              <a:ext cx="3905166" cy="163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Cendrawasih</a:t>
              </a:r>
              <a:endParaRPr lang="en-US" sz="2933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Merak</a:t>
              </a:r>
              <a:endParaRPr lang="en-US" sz="2933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>
                  <a:solidFill>
                    <a:schemeClr val="accent2">
                      <a:lumMod val="75000"/>
                    </a:schemeClr>
                  </a:solidFill>
                </a:rPr>
                <a:t>Kaka</a:t>
              </a:r>
              <a:r>
                <a:rPr lang="id-ID" sz="2933" dirty="0">
                  <a:solidFill>
                    <a:schemeClr val="accent2">
                      <a:lumMod val="75000"/>
                    </a:schemeClr>
                  </a:solidFill>
                </a:rPr>
                <a:t>k</a:t>
              </a: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tua</a:t>
              </a:r>
              <a:r>
                <a:rPr lang="en-US" sz="2933" dirty="0">
                  <a:solidFill>
                    <a:schemeClr val="accent2">
                      <a:lumMod val="75000"/>
                    </a:schemeClr>
                  </a:solidFill>
                </a:rPr>
                <a:t> raja</a:t>
              </a: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2">
                      <a:lumMod val="75000"/>
                    </a:schemeClr>
                  </a:solidFill>
                </a:rPr>
                <a:t>Kasuari</a:t>
              </a:r>
              <a:endParaRPr lang="en-US" sz="2933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89401" y="2418389"/>
            <a:ext cx="3755284" cy="3245811"/>
            <a:chOff x="3067050" y="1681055"/>
            <a:chExt cx="2816463" cy="2567095"/>
          </a:xfrm>
        </p:grpSpPr>
        <p:pic>
          <p:nvPicPr>
            <p:cNvPr id="35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3067050" y="1681055"/>
              <a:ext cx="2816463" cy="256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067050" y="1882735"/>
              <a:ext cx="2712643" cy="188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>
                  <a:solidFill>
                    <a:schemeClr val="accent6">
                      <a:lumMod val="50000"/>
                    </a:schemeClr>
                  </a:solidFill>
                </a:rPr>
                <a:t>Tapir</a:t>
              </a: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6">
                      <a:lumMod val="50000"/>
                    </a:schemeClr>
                  </a:solidFill>
                </a:rPr>
                <a:t>Trenggiling</a:t>
              </a:r>
              <a:endParaRPr lang="en-US" sz="2933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6">
                      <a:lumMod val="50000"/>
                    </a:schemeClr>
                  </a:solidFill>
                </a:rPr>
                <a:t>Anoa</a:t>
              </a:r>
              <a:endParaRPr lang="en-US" sz="2933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189" indent="-457189">
                <a:spcBef>
                  <a:spcPts val="1600"/>
                </a:spcBef>
                <a:buFont typeface="Wingdings" pitchFamily="2" charset="2"/>
                <a:buChar char="ü"/>
              </a:pPr>
              <a:r>
                <a:rPr lang="en-US" sz="2933" dirty="0" err="1">
                  <a:solidFill>
                    <a:schemeClr val="accent6">
                      <a:lumMod val="50000"/>
                    </a:schemeClr>
                  </a:solidFill>
                </a:rPr>
                <a:t>Komod</a:t>
              </a:r>
              <a:r>
                <a:rPr lang="en-US" sz="2933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4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654908-E947-4C67-95CC-BDFFAE3CE415}"/>
              </a:ext>
            </a:extLst>
          </p:cNvPr>
          <p:cNvSpPr/>
          <p:nvPr/>
        </p:nvSpPr>
        <p:spPr>
          <a:xfrm>
            <a:off x="3419061" y="2186609"/>
            <a:ext cx="4426226" cy="2464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Terima</a:t>
            </a: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kasih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DAN TETAP </a:t>
            </a:r>
            <a:r>
              <a:rPr lang="en-US" sz="28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Semangat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endParaRPr lang="en-ID" sz="2800" dirty="0"/>
          </a:p>
        </p:txBody>
      </p:sp>
      <p:pic>
        <p:nvPicPr>
          <p:cNvPr id="4" name="Picture 3" descr="C:\Users\user\Documents\ENDAH\130018 Tematik terpadu 1a NEW\hasil\subtema 3\gambar\toni seragam.tif">
            <a:extLst>
              <a:ext uri="{FF2B5EF4-FFF2-40B4-BE49-F238E27FC236}">
                <a16:creationId xmlns:a16="http://schemas.microsoft.com/office/drawing/2014/main" id="{A18B72A4-C073-427B-A8B1-17588F84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395" y="1308940"/>
            <a:ext cx="1631950" cy="33425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" name="Picture 4" descr="D:\Agni\TEMATIK TERPADU 4A\File idd\pembelajaran 15\Links\nina2.tif">
            <a:extLst>
              <a:ext uri="{FF2B5EF4-FFF2-40B4-BE49-F238E27FC236}">
                <a16:creationId xmlns:a16="http://schemas.microsoft.com/office/drawing/2014/main" id="{BFBDA93A-42CE-406E-8739-719A92C5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720" y="1151885"/>
            <a:ext cx="1631950" cy="37873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288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206</TotalTime>
  <Words>242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Algerian</vt:lpstr>
      <vt:lpstr>Arial</vt:lpstr>
      <vt:lpstr>Arial Rounded MT Bold</vt:lpstr>
      <vt:lpstr>Bahnschrift SemiBold</vt:lpstr>
      <vt:lpstr>Calibri</vt:lpstr>
      <vt:lpstr>Corbel</vt:lpstr>
      <vt:lpstr>Myriad Pro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5</cp:revision>
  <dcterms:created xsi:type="dcterms:W3CDTF">2021-08-01T07:36:35Z</dcterms:created>
  <dcterms:modified xsi:type="dcterms:W3CDTF">2021-08-01T15:48:19Z</dcterms:modified>
</cp:coreProperties>
</file>