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5" r:id="rId2"/>
    <p:sldId id="277" r:id="rId3"/>
    <p:sldId id="258" r:id="rId4"/>
    <p:sldId id="294" r:id="rId5"/>
    <p:sldId id="295" r:id="rId6"/>
    <p:sldId id="296" r:id="rId7"/>
    <p:sldId id="263" r:id="rId8"/>
    <p:sldId id="298" r:id="rId9"/>
    <p:sldId id="299" r:id="rId10"/>
    <p:sldId id="300" r:id="rId11"/>
    <p:sldId id="270" r:id="rId12"/>
    <p:sldId id="301" r:id="rId13"/>
    <p:sldId id="302" r:id="rId14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E76"/>
    <a:srgbClr val="B27A16"/>
    <a:srgbClr val="2A58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18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514B-B064-4926-ACC3-6F964488BD71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D8FB-6F65-49E5-89B0-0099C4A18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4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0944-4D6C-4EDC-BA96-84DE2655121C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9C03D-E893-4454-BECB-BEEA468AE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3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9C03D-E893-4454-BECB-BEEA468AEC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0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7\TEMPLATE PPT\SD Buping Tematik Terpadu K13N\SD Buping Tematik Terpadu K13N banner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608"/>
            <a:ext cx="9144000" cy="83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71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3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89535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76" y="590550"/>
            <a:ext cx="3063961" cy="386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9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Left Arrow 14">
            <a:extLst>
              <a:ext uri="{FF2B5EF4-FFF2-40B4-BE49-F238E27FC236}">
                <a16:creationId xmlns:a16="http://schemas.microsoft.com/office/drawing/2014/main" id="{5E534245-CBBF-4F89-9C82-7BF4FBD866DF}"/>
              </a:ext>
            </a:extLst>
          </p:cNvPr>
          <p:cNvSpPr/>
          <p:nvPr/>
        </p:nvSpPr>
        <p:spPr>
          <a:xfrm rot="4643577" flipH="1">
            <a:off x="4650838" y="3098207"/>
            <a:ext cx="352255" cy="1055754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Curved Left Arrow 14">
            <a:extLst>
              <a:ext uri="{FF2B5EF4-FFF2-40B4-BE49-F238E27FC236}">
                <a16:creationId xmlns:a16="http://schemas.microsoft.com/office/drawing/2014/main" id="{072283EA-8DA9-464B-8CA6-98F3A139FC5D}"/>
              </a:ext>
            </a:extLst>
          </p:cNvPr>
          <p:cNvSpPr/>
          <p:nvPr/>
        </p:nvSpPr>
        <p:spPr>
          <a:xfrm rot="10547730">
            <a:off x="5868887" y="638196"/>
            <a:ext cx="436036" cy="879637"/>
          </a:xfrm>
          <a:prstGeom prst="curved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0F76C7-072A-4F30-9BEB-52F7F29C99A9}"/>
              </a:ext>
            </a:extLst>
          </p:cNvPr>
          <p:cNvGrpSpPr/>
          <p:nvPr/>
        </p:nvGrpSpPr>
        <p:grpSpPr>
          <a:xfrm>
            <a:off x="198470" y="363684"/>
            <a:ext cx="5416702" cy="1368152"/>
            <a:chOff x="198470" y="363684"/>
            <a:chExt cx="5416702" cy="13681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4E1B98F-7B43-43D0-93B1-1604A8C8B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0" y="363684"/>
              <a:ext cx="5416702" cy="136815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BC413F-5316-4996-BAC4-311DA5D7AF48}"/>
                </a:ext>
              </a:extLst>
            </p:cNvPr>
            <p:cNvSpPr txBox="1"/>
            <p:nvPr/>
          </p:nvSpPr>
          <p:spPr>
            <a:xfrm>
              <a:off x="875175" y="573543"/>
              <a:ext cx="45720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Tari </a:t>
              </a:r>
              <a:r>
                <a:rPr lang="en-ID" dirty="0" err="1"/>
                <a:t>tradisional</a:t>
              </a:r>
              <a:r>
                <a:rPr lang="en-ID" dirty="0"/>
                <a:t> </a:t>
              </a:r>
              <a:r>
                <a:rPr lang="en-ID" dirty="0" err="1"/>
                <a:t>biasanya</a:t>
              </a:r>
              <a:r>
                <a:rPr lang="en-ID" dirty="0"/>
                <a:t> </a:t>
              </a:r>
              <a:r>
                <a:rPr lang="en-ID" dirty="0" err="1"/>
                <a:t>menceritakan</a:t>
              </a:r>
              <a:r>
                <a:rPr lang="en-ID" dirty="0"/>
                <a:t> </a:t>
              </a:r>
              <a:r>
                <a:rPr lang="en-ID" dirty="0" err="1"/>
                <a:t>tentang</a:t>
              </a:r>
              <a:r>
                <a:rPr lang="en-ID" dirty="0"/>
                <a:t> </a:t>
              </a:r>
              <a:r>
                <a:rPr lang="en-ID" dirty="0" err="1"/>
                <a:t>kisah</a:t>
              </a:r>
              <a:r>
                <a:rPr lang="en-ID" dirty="0"/>
                <a:t> </a:t>
              </a:r>
              <a:r>
                <a:rPr lang="en-ID" dirty="0" err="1"/>
                <a:t>nenek</a:t>
              </a:r>
              <a:r>
                <a:rPr lang="en-ID" dirty="0"/>
                <a:t> </a:t>
              </a:r>
              <a:r>
                <a:rPr lang="en-ID" dirty="0" err="1"/>
                <a:t>moyang</a:t>
              </a:r>
              <a:r>
                <a:rPr lang="en-ID" dirty="0"/>
                <a:t> </a:t>
              </a:r>
              <a:r>
                <a:rPr lang="en-ID" dirty="0" err="1"/>
                <a:t>atau</a:t>
              </a:r>
              <a:r>
                <a:rPr lang="en-ID" dirty="0"/>
                <a:t> </a:t>
              </a:r>
              <a:r>
                <a:rPr lang="en-ID" dirty="0" err="1"/>
                <a:t>asal</a:t>
              </a:r>
              <a:r>
                <a:rPr lang="en-ID" dirty="0"/>
                <a:t> </a:t>
              </a:r>
              <a:r>
                <a:rPr lang="en-ID" dirty="0" err="1"/>
                <a:t>usul</a:t>
              </a:r>
              <a:r>
                <a:rPr lang="en-ID" dirty="0"/>
                <a:t> </a:t>
              </a:r>
              <a:r>
                <a:rPr lang="en-ID" dirty="0" err="1"/>
                <a:t>daerah</a:t>
              </a:r>
              <a:r>
                <a:rPr lang="en-ID" dirty="0"/>
                <a:t> </a:t>
              </a:r>
              <a:r>
                <a:rPr lang="en-ID" dirty="0" err="1"/>
                <a:t>setempat</a:t>
              </a:r>
              <a:r>
                <a:rPr lang="en-ID" dirty="0"/>
                <a:t>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20C1D5A-8C7A-4D08-99DE-ECB832E2BA75}"/>
              </a:ext>
            </a:extLst>
          </p:cNvPr>
          <p:cNvSpPr txBox="1"/>
          <p:nvPr/>
        </p:nvSpPr>
        <p:spPr>
          <a:xfrm>
            <a:off x="849439" y="2239777"/>
            <a:ext cx="43617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Penari</a:t>
            </a:r>
            <a:r>
              <a:rPr lang="en-ID" dirty="0"/>
              <a:t> </a:t>
            </a:r>
            <a:r>
              <a:rPr lang="en-ID" dirty="0" err="1"/>
              <a:t>tarian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memakai</a:t>
            </a:r>
            <a:r>
              <a:rPr lang="en-ID" dirty="0"/>
              <a:t> </a:t>
            </a:r>
            <a:r>
              <a:rPr lang="en-ID" dirty="0" err="1"/>
              <a:t>kain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hiasan</a:t>
            </a:r>
            <a:r>
              <a:rPr lang="en-ID" dirty="0"/>
              <a:t> yang 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bahan-bahan</a:t>
            </a:r>
            <a:r>
              <a:rPr lang="en-ID" dirty="0"/>
              <a:t> yang </a:t>
            </a:r>
            <a:r>
              <a:rPr lang="en-ID" dirty="0" err="1"/>
              <a:t>diperoleh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alam</a:t>
            </a:r>
            <a:r>
              <a:rPr lang="en-ID" dirty="0"/>
              <a:t> </a:t>
            </a:r>
            <a:r>
              <a:rPr lang="en-ID" dirty="0" err="1"/>
              <a:t>setempat</a:t>
            </a:r>
            <a:r>
              <a:rPr lang="en-ID" dirty="0"/>
              <a:t>.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386D065-363E-4630-96A8-AA459EA701AA}"/>
              </a:ext>
            </a:extLst>
          </p:cNvPr>
          <p:cNvGrpSpPr/>
          <p:nvPr/>
        </p:nvGrpSpPr>
        <p:grpSpPr>
          <a:xfrm>
            <a:off x="5993147" y="784887"/>
            <a:ext cx="2981908" cy="1983042"/>
            <a:chOff x="5993147" y="784887"/>
            <a:chExt cx="2981908" cy="1983042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BA7331C9-45A4-4514-BB08-2F09DF0BD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3147" y="784887"/>
              <a:ext cx="2981908" cy="1983042"/>
            </a:xfrm>
            <a:prstGeom prst="ellipse">
              <a:avLst/>
            </a:prstGeom>
            <a:ln w="63500" cap="rnd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923035E0-F9C1-461F-842F-3CA6FDF41F60}"/>
                </a:ext>
              </a:extLst>
            </p:cNvPr>
            <p:cNvSpPr txBox="1"/>
            <p:nvPr/>
          </p:nvSpPr>
          <p:spPr>
            <a:xfrm>
              <a:off x="7194405" y="2204196"/>
              <a:ext cx="1572564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5264AB-0DE1-4AFD-A694-E1DBED991FE1}"/>
              </a:ext>
            </a:extLst>
          </p:cNvPr>
          <p:cNvGrpSpPr/>
          <p:nvPr/>
        </p:nvGrpSpPr>
        <p:grpSpPr>
          <a:xfrm>
            <a:off x="5163247" y="2404251"/>
            <a:ext cx="2908461" cy="2181346"/>
            <a:chOff x="5163247" y="2404251"/>
            <a:chExt cx="2908461" cy="2181346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14E994D6-9788-4A93-A212-369F7D1E4A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3247" y="2404251"/>
              <a:ext cx="2908461" cy="2181346"/>
            </a:xfrm>
            <a:prstGeom prst="ellipse">
              <a:avLst/>
            </a:prstGeom>
            <a:ln w="63500" cap="rnd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4B19F39F-9035-4A2D-8A6A-E6C8D614D25D}"/>
                </a:ext>
              </a:extLst>
            </p:cNvPr>
            <p:cNvSpPr txBox="1"/>
            <p:nvPr/>
          </p:nvSpPr>
          <p:spPr>
            <a:xfrm>
              <a:off x="5943124" y="4158558"/>
              <a:ext cx="1572564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31B7E-D83B-4D62-87C0-6F43B68704F0}"/>
              </a:ext>
            </a:extLst>
          </p:cNvPr>
          <p:cNvGrpSpPr/>
          <p:nvPr/>
        </p:nvGrpSpPr>
        <p:grpSpPr>
          <a:xfrm>
            <a:off x="5790286" y="133350"/>
            <a:ext cx="3111322" cy="468371"/>
            <a:chOff x="5790286" y="133350"/>
            <a:chExt cx="3111322" cy="468371"/>
          </a:xfrm>
        </p:grpSpPr>
        <p:sp>
          <p:nvSpPr>
            <p:cNvPr id="19" name="Freeform: Shape 36">
              <a:extLst>
                <a:ext uri="{FF2B5EF4-FFF2-40B4-BE49-F238E27FC236}">
                  <a16:creationId xmlns:a16="http://schemas.microsoft.com/office/drawing/2014/main" id="{9A8D43C2-0F6D-4711-A227-FFC4026E9BE5}"/>
                </a:ext>
              </a:extLst>
            </p:cNvPr>
            <p:cNvSpPr/>
            <p:nvPr/>
          </p:nvSpPr>
          <p:spPr>
            <a:xfrm>
              <a:off x="5790286" y="133350"/>
              <a:ext cx="3111322" cy="468371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4B9AA6-CF0C-45DB-BB06-0A65D77ED30E}"/>
                </a:ext>
              </a:extLst>
            </p:cNvPr>
            <p:cNvSpPr txBox="1"/>
            <p:nvPr/>
          </p:nvSpPr>
          <p:spPr>
            <a:xfrm>
              <a:off x="5993147" y="177292"/>
              <a:ext cx="29084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600" dirty="0"/>
                <a:t>Tari </a:t>
              </a:r>
              <a:r>
                <a:rPr lang="en-ID" sz="1600" dirty="0" err="1"/>
                <a:t>Gantar</a:t>
              </a:r>
              <a:r>
                <a:rPr lang="en-ID" sz="1600" dirty="0"/>
                <a:t> </a:t>
              </a:r>
              <a:r>
                <a:rPr lang="en-ID" sz="1600" dirty="0" err="1"/>
                <a:t>dari</a:t>
              </a:r>
              <a:r>
                <a:rPr lang="en-ID" sz="1600" dirty="0"/>
                <a:t> Kalimantan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884A23-685D-41A2-B945-74441AD88695}"/>
              </a:ext>
            </a:extLst>
          </p:cNvPr>
          <p:cNvGrpSpPr/>
          <p:nvPr/>
        </p:nvGrpSpPr>
        <p:grpSpPr>
          <a:xfrm>
            <a:off x="2651978" y="3983096"/>
            <a:ext cx="2601211" cy="697573"/>
            <a:chOff x="2651978" y="3983096"/>
            <a:chExt cx="2601211" cy="697573"/>
          </a:xfrm>
        </p:grpSpPr>
        <p:sp>
          <p:nvSpPr>
            <p:cNvPr id="8" name="Freeform: Shape 36">
              <a:extLst>
                <a:ext uri="{FF2B5EF4-FFF2-40B4-BE49-F238E27FC236}">
                  <a16:creationId xmlns:a16="http://schemas.microsoft.com/office/drawing/2014/main" id="{5BEE3825-6123-4C46-A78E-6F5DA240B392}"/>
                </a:ext>
              </a:extLst>
            </p:cNvPr>
            <p:cNvSpPr/>
            <p:nvPr/>
          </p:nvSpPr>
          <p:spPr>
            <a:xfrm>
              <a:off x="2651978" y="3983096"/>
              <a:ext cx="2601211" cy="697573"/>
            </a:xfrm>
            <a:custGeom>
              <a:avLst/>
              <a:gdLst>
                <a:gd name="connsiteX0" fmla="*/ 46633 w 2683908"/>
                <a:gd name="connsiteY0" fmla="*/ 8814 h 345741"/>
                <a:gd name="connsiteX1" fmla="*/ 642056 w 2683908"/>
                <a:gd name="connsiteY1" fmla="*/ 19446 h 345741"/>
                <a:gd name="connsiteX2" fmla="*/ 2077452 w 2683908"/>
                <a:gd name="connsiteY2" fmla="*/ 8814 h 345741"/>
                <a:gd name="connsiteX3" fmla="*/ 2577182 w 2683908"/>
                <a:gd name="connsiteY3" fmla="*/ 72609 h 345741"/>
                <a:gd name="connsiteX4" fmla="*/ 2577182 w 2683908"/>
                <a:gd name="connsiteY4" fmla="*/ 295893 h 345741"/>
                <a:gd name="connsiteX5" fmla="*/ 1428866 w 2683908"/>
                <a:gd name="connsiteY5" fmla="*/ 338423 h 345741"/>
                <a:gd name="connsiteX6" fmla="*/ 312447 w 2683908"/>
                <a:gd name="connsiteY6" fmla="*/ 327791 h 345741"/>
                <a:gd name="connsiteX7" fmla="*/ 67898 w 2683908"/>
                <a:gd name="connsiteY7" fmla="*/ 168302 h 345741"/>
                <a:gd name="connsiteX8" fmla="*/ 46633 w 2683908"/>
                <a:gd name="connsiteY8" fmla="*/ 8814 h 34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3908" h="345741">
                  <a:moveTo>
                    <a:pt x="46633" y="8814"/>
                  </a:moveTo>
                  <a:cubicBezTo>
                    <a:pt x="142326" y="-15995"/>
                    <a:pt x="642056" y="19446"/>
                    <a:pt x="642056" y="19446"/>
                  </a:cubicBezTo>
                  <a:cubicBezTo>
                    <a:pt x="980526" y="19446"/>
                    <a:pt x="1754931" y="-47"/>
                    <a:pt x="2077452" y="8814"/>
                  </a:cubicBezTo>
                  <a:cubicBezTo>
                    <a:pt x="2399973" y="17675"/>
                    <a:pt x="2493894" y="24763"/>
                    <a:pt x="2577182" y="72609"/>
                  </a:cubicBezTo>
                  <a:cubicBezTo>
                    <a:pt x="2660470" y="120455"/>
                    <a:pt x="2768568" y="251591"/>
                    <a:pt x="2577182" y="295893"/>
                  </a:cubicBezTo>
                  <a:cubicBezTo>
                    <a:pt x="2385796" y="340195"/>
                    <a:pt x="1428866" y="338423"/>
                    <a:pt x="1428866" y="338423"/>
                  </a:cubicBezTo>
                  <a:cubicBezTo>
                    <a:pt x="1051410" y="343739"/>
                    <a:pt x="539275" y="356145"/>
                    <a:pt x="312447" y="327791"/>
                  </a:cubicBezTo>
                  <a:cubicBezTo>
                    <a:pt x="85619" y="299438"/>
                    <a:pt x="110428" y="221465"/>
                    <a:pt x="67898" y="168302"/>
                  </a:cubicBezTo>
                  <a:cubicBezTo>
                    <a:pt x="25368" y="115139"/>
                    <a:pt x="-49060" y="33623"/>
                    <a:pt x="46633" y="8814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02D19-1799-4590-9F62-ECC639A979BE}"/>
                </a:ext>
              </a:extLst>
            </p:cNvPr>
            <p:cNvSpPr txBox="1"/>
            <p:nvPr/>
          </p:nvSpPr>
          <p:spPr>
            <a:xfrm>
              <a:off x="2906821" y="4035968"/>
              <a:ext cx="213616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600" dirty="0"/>
                <a:t>Tari </a:t>
              </a:r>
              <a:r>
                <a:rPr lang="en-ID" sz="1600" dirty="0" err="1"/>
                <a:t>Hegong</a:t>
              </a:r>
              <a:r>
                <a:rPr lang="en-ID" sz="1600" dirty="0"/>
                <a:t> </a:t>
              </a:r>
              <a:r>
                <a:rPr lang="en-ID" sz="1600" dirty="0" err="1"/>
                <a:t>dari</a:t>
              </a:r>
              <a:r>
                <a:rPr lang="en-ID" sz="1600" dirty="0"/>
                <a:t> Nusa Tenggara Timur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4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3CB3A4-978C-4955-B146-797664968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" y="0"/>
            <a:ext cx="9089282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79606" y="133350"/>
            <a:ext cx="1143000" cy="417731"/>
            <a:chOff x="7772400" y="57150"/>
            <a:chExt cx="1143000" cy="417731"/>
          </a:xfrm>
        </p:grpSpPr>
        <p:sp>
          <p:nvSpPr>
            <p:cNvPr id="18" name="Rounded Rectangle 17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3A8B969-A60A-48A5-90D2-BB50725477DE}"/>
              </a:ext>
            </a:extLst>
          </p:cNvPr>
          <p:cNvSpPr txBox="1"/>
          <p:nvPr/>
        </p:nvSpPr>
        <p:spPr>
          <a:xfrm>
            <a:off x="533400" y="96478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Bangsa</a:t>
            </a:r>
            <a:r>
              <a:rPr lang="en-ID" sz="2000" dirty="0"/>
              <a:t> Indonesia </a:t>
            </a:r>
            <a:r>
              <a:rPr lang="en-ID" sz="2000" dirty="0" err="1"/>
              <a:t>memiliki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dan </a:t>
            </a:r>
            <a:r>
              <a:rPr lang="en-ID" sz="2000" dirty="0" err="1"/>
              <a:t>budaya</a:t>
            </a:r>
            <a:r>
              <a:rPr lang="en-ID" sz="20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DBBFAA-F1CA-4883-AD5A-44A38C990662}"/>
              </a:ext>
            </a:extLst>
          </p:cNvPr>
          <p:cNvSpPr txBox="1"/>
          <p:nvPr/>
        </p:nvSpPr>
        <p:spPr>
          <a:xfrm>
            <a:off x="533400" y="1986292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sosial</a:t>
            </a:r>
            <a:r>
              <a:rPr lang="en-ID" sz="2000" dirty="0"/>
              <a:t> di </a:t>
            </a:r>
            <a:r>
              <a:rPr lang="en-ID" sz="2000" dirty="0" err="1"/>
              <a:t>masyarakat</a:t>
            </a:r>
            <a:r>
              <a:rPr lang="en-ID" sz="2000" dirty="0"/>
              <a:t> </a:t>
            </a:r>
            <a:r>
              <a:rPr lang="en-ID" sz="2000" dirty="0" err="1"/>
              <a:t>dapat</a:t>
            </a:r>
            <a:r>
              <a:rPr lang="en-ID" sz="2000" dirty="0"/>
              <a:t> </a:t>
            </a:r>
            <a:r>
              <a:rPr lang="en-ID" sz="2000" dirty="0" err="1"/>
              <a:t>berupa</a:t>
            </a:r>
            <a:r>
              <a:rPr lang="en-ID" sz="2000" dirty="0"/>
              <a:t> </a:t>
            </a:r>
            <a:r>
              <a:rPr lang="en-ID" sz="2000" dirty="0" err="1"/>
              <a:t>keragaman</a:t>
            </a:r>
            <a:r>
              <a:rPr lang="en-ID" sz="2000" dirty="0"/>
              <a:t> </a:t>
            </a:r>
            <a:r>
              <a:rPr lang="en-ID" sz="2000" dirty="0" err="1"/>
              <a:t>jenis</a:t>
            </a:r>
            <a:r>
              <a:rPr lang="en-ID" sz="2000" dirty="0"/>
              <a:t> </a:t>
            </a:r>
            <a:r>
              <a:rPr lang="en-ID" sz="2000" dirty="0" err="1"/>
              <a:t>usaha</a:t>
            </a:r>
            <a:r>
              <a:rPr lang="en-ID" sz="2000" dirty="0"/>
              <a:t> </a:t>
            </a:r>
            <a:r>
              <a:rPr lang="en-ID" sz="2000" dirty="0" err="1"/>
              <a:t>atau</a:t>
            </a:r>
            <a:r>
              <a:rPr lang="en-ID" sz="2000" dirty="0"/>
              <a:t> </a:t>
            </a:r>
            <a:r>
              <a:rPr lang="en-ID" sz="2000" dirty="0" err="1"/>
              <a:t>pekerjaan</a:t>
            </a:r>
            <a:r>
              <a:rPr lang="en-ID" sz="2000" dirty="0"/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03DFBED-E429-42CD-9FE1-D74C049E42C5}"/>
              </a:ext>
            </a:extLst>
          </p:cNvPr>
          <p:cNvGrpSpPr/>
          <p:nvPr/>
        </p:nvGrpSpPr>
        <p:grpSpPr>
          <a:xfrm>
            <a:off x="6425431" y="672383"/>
            <a:ext cx="2185169" cy="1638877"/>
            <a:chOff x="6425431" y="672383"/>
            <a:chExt cx="2185169" cy="1638877"/>
          </a:xfrm>
        </p:grpSpPr>
        <p:pic>
          <p:nvPicPr>
            <p:cNvPr id="7170" name="Picture 2" descr="topi, topi pantai, pantai, panas, sol, musim panas">
              <a:extLst>
                <a:ext uri="{FF2B5EF4-FFF2-40B4-BE49-F238E27FC236}">
                  <a16:creationId xmlns:a16="http://schemas.microsoft.com/office/drawing/2014/main" id="{FF8E6D3B-2CFB-45AB-BAAC-5CD1BF4B3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431" y="672383"/>
              <a:ext cx="2185169" cy="1638877"/>
            </a:xfrm>
            <a:prstGeom prst="ellipse">
              <a:avLst/>
            </a:prstGeom>
            <a:ln w="63500" cap="rnd">
              <a:solidFill>
                <a:schemeClr val="bg2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5404C019-D232-4941-A7A0-FD039708AF7C}"/>
                </a:ext>
              </a:extLst>
            </p:cNvPr>
            <p:cNvSpPr txBox="1"/>
            <p:nvPr/>
          </p:nvSpPr>
          <p:spPr>
            <a:xfrm>
              <a:off x="7010435" y="2015756"/>
              <a:ext cx="1181491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pikist.com</a:t>
              </a:r>
              <a:endParaRPr lang="en-ID" sz="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A5533-07AE-4874-8ABF-B112B731B27D}"/>
              </a:ext>
            </a:extLst>
          </p:cNvPr>
          <p:cNvGrpSpPr/>
          <p:nvPr/>
        </p:nvGrpSpPr>
        <p:grpSpPr>
          <a:xfrm>
            <a:off x="6288856" y="2192167"/>
            <a:ext cx="2458317" cy="1638877"/>
            <a:chOff x="6288856" y="2192167"/>
            <a:chExt cx="2458317" cy="1638877"/>
          </a:xfrm>
        </p:grpSpPr>
        <p:pic>
          <p:nvPicPr>
            <p:cNvPr id="7172" name="Picture 4" descr="Vendor, Jalan, Makanan, Orang Orang, Menjual">
              <a:extLst>
                <a:ext uri="{FF2B5EF4-FFF2-40B4-BE49-F238E27FC236}">
                  <a16:creationId xmlns:a16="http://schemas.microsoft.com/office/drawing/2014/main" id="{F9A558ED-5646-4657-AFB3-865580D563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856" y="2192167"/>
              <a:ext cx="2458317" cy="1638877"/>
            </a:xfrm>
            <a:prstGeom prst="ellipse">
              <a:avLst/>
            </a:prstGeom>
            <a:ln w="63500" cap="rnd"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16">
              <a:extLst>
                <a:ext uri="{FF2B5EF4-FFF2-40B4-BE49-F238E27FC236}">
                  <a16:creationId xmlns:a16="http://schemas.microsoft.com/office/drawing/2014/main" id="{8520E527-87F5-4A17-940B-05ACC0F8DFE2}"/>
                </a:ext>
              </a:extLst>
            </p:cNvPr>
            <p:cNvSpPr txBox="1"/>
            <p:nvPr/>
          </p:nvSpPr>
          <p:spPr>
            <a:xfrm>
              <a:off x="7112960" y="3535540"/>
              <a:ext cx="976439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</a:t>
              </a:r>
              <a:r>
                <a:rPr lang="en-US" sz="700" dirty="0" err="1"/>
                <a:t>pixabay</a:t>
              </a:r>
              <a:endParaRPr lang="en-ID" sz="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A03318-E919-4AB8-8EFC-3C494327ED5E}"/>
              </a:ext>
            </a:extLst>
          </p:cNvPr>
          <p:cNvGrpSpPr/>
          <p:nvPr/>
        </p:nvGrpSpPr>
        <p:grpSpPr>
          <a:xfrm>
            <a:off x="4740475" y="2890623"/>
            <a:ext cx="2234834" cy="1489888"/>
            <a:chOff x="4740475" y="2890623"/>
            <a:chExt cx="2234834" cy="1489888"/>
          </a:xfrm>
        </p:grpSpPr>
        <p:pic>
          <p:nvPicPr>
            <p:cNvPr id="7174" name="Picture 6" descr="orang, terbang, pesawat terbang, kendaraan, perusahaan penerbangan, penerbangan, penerbangan, profesional, profesi, kokpit, pilot, borneo, pilot, Angkatan Udara, bario, dhc 6 400 kokpit, dataran tinggi Kelabit, de Havilland, aerospace engineering, mesin pesawat, kabin pesawat">
              <a:extLst>
                <a:ext uri="{FF2B5EF4-FFF2-40B4-BE49-F238E27FC236}">
                  <a16:creationId xmlns:a16="http://schemas.microsoft.com/office/drawing/2014/main" id="{3D6ED5EB-D0B4-404D-869E-0543B4905D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475" y="2890623"/>
              <a:ext cx="2234834" cy="1489888"/>
            </a:xfrm>
            <a:prstGeom prst="ellipse">
              <a:avLst/>
            </a:prstGeom>
            <a:ln w="63500" cap="rnd">
              <a:solidFill>
                <a:schemeClr val="bg1">
                  <a:lumMod val="6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04376A1B-A314-47FE-B479-DB4990F80EC1}"/>
                </a:ext>
              </a:extLst>
            </p:cNvPr>
            <p:cNvSpPr txBox="1"/>
            <p:nvPr/>
          </p:nvSpPr>
          <p:spPr>
            <a:xfrm>
              <a:off x="5240897" y="4088532"/>
              <a:ext cx="1181491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pxhere.com</a:t>
              </a:r>
              <a:endParaRPr lang="en-ID" sz="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908B37-E871-4613-9804-E95F9AECD875}"/>
              </a:ext>
            </a:extLst>
          </p:cNvPr>
          <p:cNvGrpSpPr/>
          <p:nvPr/>
        </p:nvGrpSpPr>
        <p:grpSpPr>
          <a:xfrm>
            <a:off x="2734010" y="3165540"/>
            <a:ext cx="2243109" cy="1489888"/>
            <a:chOff x="2734010" y="3165540"/>
            <a:chExt cx="2243109" cy="1489888"/>
          </a:xfrm>
        </p:grpSpPr>
        <p:pic>
          <p:nvPicPr>
            <p:cNvPr id="7176" name="Picture 8" descr="kerja, hutan, rumput, orang, wanita, bidang, tanah pertanian, halaman rumput, teh, daun, bunga, Asia, makanan, hijau, rimba, tanaman, topi, pertanian, taman, keranjang, petani, penanaman, Daun-daun, di luar rumah, hutan hujan, perkebunan, habitat, pemungutan, organik, daerah pedesaan, pemetikan, kerja keras">
              <a:extLst>
                <a:ext uri="{FF2B5EF4-FFF2-40B4-BE49-F238E27FC236}">
                  <a16:creationId xmlns:a16="http://schemas.microsoft.com/office/drawing/2014/main" id="{619F538A-DD41-47AD-BCA4-A9F1A0EB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010" y="3165540"/>
              <a:ext cx="2243109" cy="1489888"/>
            </a:xfrm>
            <a:prstGeom prst="ellipse">
              <a:avLst/>
            </a:prstGeom>
            <a:ln w="63500" cap="rnd">
              <a:solidFill>
                <a:schemeClr val="accent1">
                  <a:lumMod val="75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16">
              <a:extLst>
                <a:ext uri="{FF2B5EF4-FFF2-40B4-BE49-F238E27FC236}">
                  <a16:creationId xmlns:a16="http://schemas.microsoft.com/office/drawing/2014/main" id="{20F5228C-2526-4F74-9FE9-E0D17C224922}"/>
                </a:ext>
              </a:extLst>
            </p:cNvPr>
            <p:cNvSpPr txBox="1"/>
            <p:nvPr/>
          </p:nvSpPr>
          <p:spPr>
            <a:xfrm>
              <a:off x="3329443" y="4288587"/>
              <a:ext cx="1074083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pxhere.com</a:t>
              </a:r>
              <a:endParaRPr lang="en-ID" sz="700" dirty="0"/>
            </a:p>
          </p:txBody>
        </p:sp>
      </p:grpSp>
      <p:pic>
        <p:nvPicPr>
          <p:cNvPr id="7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A3C66F1D-5FAC-4288-ABDB-B9E102B25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5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nga, kota, makanan, penjaja, menghasilkan, pasar, pasar, pasar, nikon, Thailand, tempat umum, supermarket, jalan makanan, Bangkok, toko kelontong, D300, Thailandia, pemukiman manusia, penjual sayur">
            <a:extLst>
              <a:ext uri="{FF2B5EF4-FFF2-40B4-BE49-F238E27FC236}">
                <a16:creationId xmlns:a16="http://schemas.microsoft.com/office/drawing/2014/main" id="{D3B978B8-9BFA-4A6C-B7A5-CE9FAFCC1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3188591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49B08-2D07-492E-8FEC-6CE15D1F0080}"/>
              </a:ext>
            </a:extLst>
          </p:cNvPr>
          <p:cNvSpPr txBox="1"/>
          <p:nvPr/>
        </p:nvSpPr>
        <p:spPr>
          <a:xfrm>
            <a:off x="685800" y="790962"/>
            <a:ext cx="32004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Keragaman</a:t>
            </a:r>
            <a:r>
              <a:rPr lang="en-ID" sz="1900" dirty="0"/>
              <a:t> </a:t>
            </a:r>
            <a:r>
              <a:rPr lang="en-ID" sz="1900" dirty="0" err="1"/>
              <a:t>jenis</a:t>
            </a:r>
            <a:r>
              <a:rPr lang="en-ID" sz="1900" dirty="0"/>
              <a:t> </a:t>
            </a:r>
            <a:r>
              <a:rPr lang="en-ID" sz="1900" dirty="0" err="1"/>
              <a:t>usaha</a:t>
            </a:r>
            <a:r>
              <a:rPr lang="en-ID" sz="1900" dirty="0"/>
              <a:t> di </a:t>
            </a:r>
            <a:r>
              <a:rPr lang="en-ID" sz="1900" dirty="0" err="1"/>
              <a:t>masyarakat</a:t>
            </a:r>
            <a:r>
              <a:rPr lang="en-ID" sz="1900" dirty="0"/>
              <a:t> </a:t>
            </a:r>
            <a:r>
              <a:rPr lang="en-ID" sz="1900" dirty="0" err="1"/>
              <a:t>harus</a:t>
            </a:r>
            <a:r>
              <a:rPr lang="en-ID" sz="1900" dirty="0"/>
              <a:t> </a:t>
            </a:r>
            <a:r>
              <a:rPr lang="en-ID" sz="1900" dirty="0" err="1"/>
              <a:t>disikapi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rasa </a:t>
            </a:r>
            <a:r>
              <a:rPr lang="en-ID" sz="1900" dirty="0" err="1"/>
              <a:t>kebersamaan</a:t>
            </a:r>
            <a:r>
              <a:rPr lang="en-ID" sz="1900" dirty="0"/>
              <a:t> dan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menghargai</a:t>
            </a:r>
            <a:r>
              <a:rPr lang="en-ID" sz="1900" dirty="0"/>
              <a:t>. </a:t>
            </a: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7E1E9451-8661-4B96-919A-3736BEC23D80}"/>
              </a:ext>
            </a:extLst>
          </p:cNvPr>
          <p:cNvSpPr txBox="1"/>
          <p:nvPr/>
        </p:nvSpPr>
        <p:spPr>
          <a:xfrm>
            <a:off x="5957418" y="2925927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70A36E-036D-48BB-86AF-309B30E8B9CB}"/>
              </a:ext>
            </a:extLst>
          </p:cNvPr>
          <p:cNvGrpSpPr/>
          <p:nvPr/>
        </p:nvGrpSpPr>
        <p:grpSpPr>
          <a:xfrm>
            <a:off x="528082" y="2590800"/>
            <a:ext cx="6215618" cy="1871001"/>
            <a:chOff x="304800" y="2714947"/>
            <a:chExt cx="6215618" cy="187100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0F1B6E2-60D4-43C4-A2CB-09F2F466C680}"/>
                </a:ext>
              </a:extLst>
            </p:cNvPr>
            <p:cNvSpPr/>
            <p:nvPr/>
          </p:nvSpPr>
          <p:spPr>
            <a:xfrm>
              <a:off x="304800" y="2714947"/>
              <a:ext cx="6215618" cy="1871001"/>
            </a:xfrm>
            <a:custGeom>
              <a:avLst/>
              <a:gdLst>
                <a:gd name="connsiteX0" fmla="*/ 391471 w 6513940"/>
                <a:gd name="connsiteY0" fmla="*/ 122569 h 1871001"/>
                <a:gd name="connsiteX1" fmla="*/ 391471 w 6513940"/>
                <a:gd name="connsiteY1" fmla="*/ 1728085 h 1871001"/>
                <a:gd name="connsiteX2" fmla="*/ 2911387 w 6513940"/>
                <a:gd name="connsiteY2" fmla="*/ 1759983 h 1871001"/>
                <a:gd name="connsiteX3" fmla="*/ 6430764 w 6513940"/>
                <a:gd name="connsiteY3" fmla="*/ 1441006 h 1871001"/>
                <a:gd name="connsiteX4" fmla="*/ 5282448 w 6513940"/>
                <a:gd name="connsiteY4" fmla="*/ 558504 h 1871001"/>
                <a:gd name="connsiteX5" fmla="*/ 3878950 w 6513940"/>
                <a:gd name="connsiteY5" fmla="*/ 324587 h 1871001"/>
                <a:gd name="connsiteX6" fmla="*/ 4080969 w 6513940"/>
                <a:gd name="connsiteY6" fmla="*/ 133201 h 1871001"/>
                <a:gd name="connsiteX7" fmla="*/ 391471 w 6513940"/>
                <a:gd name="connsiteY7" fmla="*/ 122569 h 187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3940" h="1871001">
                  <a:moveTo>
                    <a:pt x="391471" y="122569"/>
                  </a:moveTo>
                  <a:cubicBezTo>
                    <a:pt x="-223445" y="388383"/>
                    <a:pt x="-28515" y="1455183"/>
                    <a:pt x="391471" y="1728085"/>
                  </a:cubicBezTo>
                  <a:cubicBezTo>
                    <a:pt x="811457" y="2000987"/>
                    <a:pt x="1904838" y="1807829"/>
                    <a:pt x="2911387" y="1759983"/>
                  </a:cubicBezTo>
                  <a:cubicBezTo>
                    <a:pt x="3917936" y="1712137"/>
                    <a:pt x="6035587" y="1641252"/>
                    <a:pt x="6430764" y="1441006"/>
                  </a:cubicBezTo>
                  <a:cubicBezTo>
                    <a:pt x="6825941" y="1240760"/>
                    <a:pt x="5707750" y="744574"/>
                    <a:pt x="5282448" y="558504"/>
                  </a:cubicBezTo>
                  <a:cubicBezTo>
                    <a:pt x="4857146" y="372434"/>
                    <a:pt x="4079196" y="395471"/>
                    <a:pt x="3878950" y="324587"/>
                  </a:cubicBezTo>
                  <a:cubicBezTo>
                    <a:pt x="3678704" y="253703"/>
                    <a:pt x="4665760" y="165099"/>
                    <a:pt x="4080969" y="133201"/>
                  </a:cubicBezTo>
                  <a:cubicBezTo>
                    <a:pt x="3496178" y="101303"/>
                    <a:pt x="1006387" y="-143245"/>
                    <a:pt x="391471" y="122569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1546F4-F218-44E8-895B-1FE6F8529430}"/>
                </a:ext>
              </a:extLst>
            </p:cNvPr>
            <p:cNvSpPr txBox="1"/>
            <p:nvPr/>
          </p:nvSpPr>
          <p:spPr>
            <a:xfrm>
              <a:off x="585317" y="2886173"/>
              <a:ext cx="3986683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 err="1"/>
                <a:t>Sikap</a:t>
              </a:r>
              <a:r>
                <a:rPr lang="en-ID" sz="1900" dirty="0"/>
                <a:t> </a:t>
              </a:r>
              <a:r>
                <a:rPr lang="en-ID" sz="1900" dirty="0" err="1"/>
                <a:t>menghargai</a:t>
              </a:r>
              <a:r>
                <a:rPr lang="en-ID" sz="1900" dirty="0"/>
                <a:t> dan </a:t>
              </a:r>
              <a:r>
                <a:rPr lang="en-ID" sz="1900" dirty="0" err="1"/>
                <a:t>kebersamaan</a:t>
              </a:r>
              <a:r>
                <a:rPr lang="en-ID" sz="1900" dirty="0"/>
                <a:t> </a:t>
              </a:r>
              <a:r>
                <a:rPr lang="en-ID" sz="1900" dirty="0" err="1"/>
                <a:t>akan</a:t>
              </a:r>
              <a:r>
                <a:rPr lang="en-ID" sz="1900" dirty="0"/>
                <a:t> </a:t>
              </a:r>
              <a:r>
                <a:rPr lang="en-ID" sz="1900" dirty="0" err="1"/>
                <a:t>mendorong</a:t>
              </a:r>
              <a:endParaRPr lang="en-ID" sz="19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AD0B2D8-F0FD-4C63-8712-62CF20151AE1}"/>
                </a:ext>
              </a:extLst>
            </p:cNvPr>
            <p:cNvSpPr txBox="1"/>
            <p:nvPr/>
          </p:nvSpPr>
          <p:spPr>
            <a:xfrm>
              <a:off x="585317" y="3474450"/>
              <a:ext cx="526938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800" dirty="0" err="1"/>
                <a:t>pelaku</a:t>
              </a:r>
              <a:r>
                <a:rPr lang="en-ID" sz="1800" dirty="0"/>
                <a:t> </a:t>
              </a:r>
              <a:r>
                <a:rPr lang="en-ID" sz="1800" dirty="0" err="1"/>
                <a:t>usaha</a:t>
              </a:r>
              <a:r>
                <a:rPr lang="en-ID" sz="1800" dirty="0"/>
                <a:t> </a:t>
              </a:r>
              <a:r>
                <a:rPr lang="en-ID" sz="1800" dirty="0" err="1"/>
                <a:t>untuk</a:t>
              </a:r>
              <a:r>
                <a:rPr lang="en-ID" sz="1800" dirty="0"/>
                <a:t> </a:t>
              </a:r>
              <a:r>
                <a:rPr lang="en-ID" sz="1800" dirty="0" err="1"/>
                <a:t>bersaing</a:t>
              </a:r>
              <a:r>
                <a:rPr lang="en-ID" sz="1800" dirty="0"/>
                <a:t> </a:t>
              </a:r>
              <a:r>
                <a:rPr lang="en-ID" sz="1800" dirty="0" err="1"/>
                <a:t>secara</a:t>
              </a:r>
              <a:r>
                <a:rPr lang="en-ID" sz="1800" dirty="0"/>
                <a:t>  </a:t>
              </a:r>
              <a:r>
                <a:rPr lang="en-ID" sz="1800" dirty="0" err="1"/>
                <a:t>saling</a:t>
              </a:r>
              <a:r>
                <a:rPr lang="en-ID" sz="1800" dirty="0"/>
                <a:t> </a:t>
              </a:r>
              <a:r>
                <a:rPr lang="en-ID" sz="1800" dirty="0" err="1"/>
                <a:t>sehat</a:t>
              </a:r>
              <a:r>
                <a:rPr lang="en-ID" sz="1800" dirty="0"/>
                <a:t> </a:t>
              </a:r>
              <a:r>
                <a:rPr lang="en-ID" sz="1800" dirty="0" err="1"/>
                <a:t>dalam</a:t>
              </a:r>
              <a:r>
                <a:rPr lang="en-ID" sz="1800" dirty="0"/>
                <a:t> </a:t>
              </a:r>
              <a:r>
                <a:rPr lang="en-ID" sz="1800" dirty="0" err="1"/>
                <a:t>menjalankan</a:t>
              </a:r>
              <a:r>
                <a:rPr lang="en-ID" sz="1800" dirty="0"/>
                <a:t> </a:t>
              </a:r>
              <a:r>
                <a:rPr lang="en-ID" sz="1800" dirty="0" err="1"/>
                <a:t>usahanya</a:t>
              </a:r>
              <a:r>
                <a:rPr lang="en-ID" sz="1800" dirty="0"/>
                <a:t> </a:t>
              </a:r>
              <a:r>
                <a:rPr lang="en-ID" sz="1800" dirty="0" err="1"/>
                <a:t>serta</a:t>
              </a:r>
              <a:r>
                <a:rPr lang="en-ID" sz="1800" dirty="0"/>
                <a:t> </a:t>
              </a:r>
              <a:r>
                <a:rPr lang="en-ID" sz="1800" dirty="0" err="1"/>
                <a:t>memperkuat</a:t>
              </a:r>
              <a:r>
                <a:rPr lang="en-ID" sz="1800" dirty="0"/>
                <a:t> </a:t>
              </a:r>
              <a:r>
                <a:rPr lang="en-ID" sz="1800" dirty="0" err="1"/>
                <a:t>persatuan</a:t>
              </a:r>
              <a:r>
                <a:rPr lang="en-ID" sz="1800" dirty="0"/>
                <a:t> dan </a:t>
              </a:r>
              <a:r>
                <a:rPr lang="en-ID" sz="1800" dirty="0" err="1"/>
                <a:t>kesatuan</a:t>
              </a:r>
              <a:r>
                <a:rPr lang="en-ID" sz="1800" dirty="0"/>
                <a:t> </a:t>
              </a:r>
              <a:r>
                <a:rPr lang="en-ID" sz="1800" dirty="0" err="1"/>
                <a:t>bangsa</a:t>
              </a:r>
              <a:r>
                <a:rPr lang="en-ID" sz="1800" dirty="0"/>
                <a:t>. 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16531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D9556E-0992-4C4D-A6FD-6193E33B5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F05CA5-C696-4515-AB38-0ED0D74B5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6489"/>
          <a:stretch/>
        </p:blipFill>
        <p:spPr>
          <a:xfrm>
            <a:off x="-553539" y="0"/>
            <a:ext cx="5582739" cy="5010150"/>
          </a:xfrm>
          <a:prstGeom prst="parallelogram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6669C1-E629-48EA-B3C5-93311142CF79}"/>
              </a:ext>
            </a:extLst>
          </p:cNvPr>
          <p:cNvSpPr txBox="1"/>
          <p:nvPr/>
        </p:nvSpPr>
        <p:spPr>
          <a:xfrm>
            <a:off x="5583116" y="708706"/>
            <a:ext cx="32278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/>
              <a:t>Usaha </a:t>
            </a:r>
            <a:r>
              <a:rPr lang="en-ID" dirty="0" err="1"/>
              <a:t>memperkuat</a:t>
            </a:r>
            <a:r>
              <a:rPr lang="en-ID" dirty="0"/>
              <a:t> </a:t>
            </a:r>
            <a:r>
              <a:rPr lang="en-ID" dirty="0" err="1"/>
              <a:t>persatuan</a:t>
            </a:r>
            <a:r>
              <a:rPr lang="en-ID" dirty="0"/>
              <a:t> dan </a:t>
            </a:r>
            <a:r>
              <a:rPr lang="en-ID" dirty="0" err="1"/>
              <a:t>kesatuan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juga </a:t>
            </a:r>
            <a:r>
              <a:rPr lang="en-ID" dirty="0" err="1"/>
              <a:t>ditunjukkan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91F05-6531-4D24-AA0F-B6CC4829036F}"/>
              </a:ext>
            </a:extLst>
          </p:cNvPr>
          <p:cNvSpPr txBox="1"/>
          <p:nvPr/>
        </p:nvSpPr>
        <p:spPr>
          <a:xfrm>
            <a:off x="4925158" y="2722424"/>
            <a:ext cx="38858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Sikap</a:t>
            </a:r>
            <a:r>
              <a:rPr lang="en-ID" dirty="0"/>
              <a:t> </a:t>
            </a:r>
            <a:r>
              <a:rPr lang="en-ID" dirty="0" err="1"/>
              <a:t>saling</a:t>
            </a:r>
            <a:r>
              <a:rPr lang="en-ID" dirty="0"/>
              <a:t> </a:t>
            </a:r>
            <a:r>
              <a:rPr lang="en-ID" dirty="0" err="1"/>
              <a:t>menghargai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ditunjukkan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kebersamaan</a:t>
            </a:r>
            <a:r>
              <a:rPr lang="en-ID" dirty="0"/>
              <a:t> </a:t>
            </a:r>
            <a:r>
              <a:rPr lang="en-ID" dirty="0" err="1"/>
              <a:t>melalui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bersama</a:t>
            </a:r>
            <a:r>
              <a:rPr lang="en-ID" dirty="0"/>
              <a:t>, </a:t>
            </a:r>
            <a:r>
              <a:rPr lang="en-ID" dirty="0" err="1"/>
              <a:t>seperti</a:t>
            </a:r>
            <a:r>
              <a:rPr lang="en-ID" dirty="0"/>
              <a:t> festival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pertunjukan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 </a:t>
            </a: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8A872205-207A-411C-9944-47FDF234C322}"/>
              </a:ext>
            </a:extLst>
          </p:cNvPr>
          <p:cNvSpPr txBox="1"/>
          <p:nvPr/>
        </p:nvSpPr>
        <p:spPr>
          <a:xfrm>
            <a:off x="2438400" y="4513262"/>
            <a:ext cx="1237878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pic>
        <p:nvPicPr>
          <p:cNvPr id="11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ADA1C32-7490-4B91-B7DC-26FCFE83B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147ADCAE-8A9F-4985-81BD-EE91335212E5}"/>
              </a:ext>
            </a:extLst>
          </p:cNvPr>
          <p:cNvSpPr/>
          <p:nvPr/>
        </p:nvSpPr>
        <p:spPr>
          <a:xfrm>
            <a:off x="5029200" y="729095"/>
            <a:ext cx="457200" cy="3948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Arrow: Striped Right 15">
            <a:extLst>
              <a:ext uri="{FF2B5EF4-FFF2-40B4-BE49-F238E27FC236}">
                <a16:creationId xmlns:a16="http://schemas.microsoft.com/office/drawing/2014/main" id="{FFECD2BE-A214-4A17-87CF-31EC4772BAC7}"/>
              </a:ext>
            </a:extLst>
          </p:cNvPr>
          <p:cNvSpPr/>
          <p:nvPr/>
        </p:nvSpPr>
        <p:spPr>
          <a:xfrm>
            <a:off x="4419600" y="2799779"/>
            <a:ext cx="457200" cy="39485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606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43100" y="133350"/>
            <a:ext cx="5257800" cy="4329112"/>
            <a:chOff x="3733489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78" name="Rectangle 1"/>
            <p:cNvSpPr>
              <a:spLocks noChangeArrowheads="1"/>
            </p:cNvSpPr>
            <p:nvPr/>
          </p:nvSpPr>
          <p:spPr bwMode="auto">
            <a:xfrm>
              <a:off x="4281842" y="1809630"/>
              <a:ext cx="4167187" cy="1938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Lingkungan Sahabat Kita</a:t>
              </a:r>
            </a:p>
            <a:p>
              <a:pPr algn="ctr"/>
              <a:r>
                <a:rPr lang="it-IT" altLang="en-US" sz="4000" b="1" dirty="0">
                  <a:solidFill>
                    <a:srgbClr val="0070C0"/>
                  </a:solidFill>
                  <a:cs typeface="Calibri" pitchFamily="34" charset="0"/>
                </a:rPr>
                <a:t>  </a:t>
              </a:r>
              <a:endParaRPr lang="en-US" altLang="en-US" sz="4000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33489" y="895295"/>
              <a:ext cx="5257800" cy="70797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8</a:t>
              </a:r>
            </a:p>
          </p:txBody>
        </p:sp>
      </p:grpSp>
      <p:pic>
        <p:nvPicPr>
          <p:cNvPr id="3076" name="Picture 2" descr="E:\ELISA\ERLANGGA LISA\2017\TEMPLATE PPT\SD Buping Tematik Terpadu K13N\SD Buping Tematik Terpadu K13N 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69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821D97-08B4-4795-AE19-179DED6FB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" y="0"/>
            <a:ext cx="9142647" cy="5143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2" name="Picture 11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AF9FE64-BEEF-49B2-95A9-A530BD8B8281}"/>
              </a:ext>
            </a:extLst>
          </p:cNvPr>
          <p:cNvSpPr txBox="1"/>
          <p:nvPr/>
        </p:nvSpPr>
        <p:spPr>
          <a:xfrm>
            <a:off x="419685" y="111198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sosial</a:t>
            </a:r>
            <a:r>
              <a:rPr lang="en-ID" dirty="0"/>
              <a:t> </a:t>
            </a:r>
            <a:r>
              <a:rPr lang="en-ID" dirty="0" err="1"/>
              <a:t>budaya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ciri</a:t>
            </a:r>
            <a:r>
              <a:rPr lang="en-ID" dirty="0"/>
              <a:t> </a:t>
            </a:r>
            <a:r>
              <a:rPr lang="en-ID" dirty="0" err="1"/>
              <a:t>khas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 Indonesia.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87A1FF-8323-4D0D-9A03-AC73DF55A948}"/>
              </a:ext>
            </a:extLst>
          </p:cNvPr>
          <p:cNvSpPr txBox="1"/>
          <p:nvPr/>
        </p:nvSpPr>
        <p:spPr>
          <a:xfrm>
            <a:off x="419685" y="185735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Keragaman</a:t>
            </a:r>
            <a:r>
              <a:rPr lang="en-ID" b="1" dirty="0"/>
              <a:t> </a:t>
            </a:r>
            <a:r>
              <a:rPr lang="en-ID" b="1" dirty="0" err="1"/>
              <a:t>sosial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yang </a:t>
            </a:r>
            <a:r>
              <a:rPr lang="en-ID" dirty="0" err="1"/>
              <a:t>ada</a:t>
            </a:r>
            <a:r>
              <a:rPr lang="en-ID" dirty="0"/>
              <a:t> di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</a:t>
            </a:r>
            <a:r>
              <a:rPr lang="en-ID" dirty="0" err="1"/>
              <a:t>antara</a:t>
            </a:r>
            <a:r>
              <a:rPr lang="en-ID" dirty="0"/>
              <a:t> lain </a:t>
            </a:r>
            <a:r>
              <a:rPr lang="en-ID" dirty="0" err="1"/>
              <a:t>suku</a:t>
            </a:r>
            <a:r>
              <a:rPr lang="en-ID" dirty="0"/>
              <a:t> </a:t>
            </a:r>
            <a:r>
              <a:rPr lang="en-ID" dirty="0" err="1"/>
              <a:t>bangsa</a:t>
            </a:r>
            <a:r>
              <a:rPr lang="en-ID" dirty="0"/>
              <a:t>, agama, dan </a:t>
            </a:r>
            <a:r>
              <a:rPr lang="en-ID" dirty="0" err="1"/>
              <a:t>pekerjaan</a:t>
            </a:r>
            <a:r>
              <a:rPr lang="en-ID" dirty="0"/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370C5E-7D94-4CD8-9330-983AA656A89C}"/>
              </a:ext>
            </a:extLst>
          </p:cNvPr>
          <p:cNvSpPr txBox="1"/>
          <p:nvPr/>
        </p:nvSpPr>
        <p:spPr>
          <a:xfrm>
            <a:off x="419685" y="2928647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/>
              <a:t>Keragaman</a:t>
            </a:r>
            <a:r>
              <a:rPr lang="en-ID" b="1" dirty="0"/>
              <a:t> </a:t>
            </a:r>
            <a:r>
              <a:rPr lang="en-ID" b="1" dirty="0" err="1"/>
              <a:t>budaya</a:t>
            </a:r>
            <a:r>
              <a:rPr lang="en-ID" b="1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keragaman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 </a:t>
            </a:r>
            <a:r>
              <a:rPr lang="en-ID" dirty="0" err="1"/>
              <a:t>istiadat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masyarakat</a:t>
            </a:r>
            <a:r>
              <a:rPr lang="en-ID" dirty="0"/>
              <a:t>, di </a:t>
            </a:r>
            <a:r>
              <a:rPr lang="en-ID" dirty="0" err="1"/>
              <a:t>antaranya</a:t>
            </a:r>
            <a:r>
              <a:rPr lang="en-ID" dirty="0"/>
              <a:t> </a:t>
            </a:r>
            <a:r>
              <a:rPr lang="en-ID" dirty="0" err="1"/>
              <a:t>rumah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, </a:t>
            </a:r>
            <a:r>
              <a:rPr lang="en-ID" dirty="0" err="1"/>
              <a:t>pakaian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, </a:t>
            </a:r>
            <a:r>
              <a:rPr lang="en-ID" dirty="0" err="1"/>
              <a:t>upacara</a:t>
            </a:r>
            <a:r>
              <a:rPr lang="en-ID" dirty="0"/>
              <a:t> </a:t>
            </a:r>
            <a:r>
              <a:rPr lang="en-ID" dirty="0" err="1"/>
              <a:t>adat</a:t>
            </a:r>
            <a:r>
              <a:rPr lang="en-ID" dirty="0"/>
              <a:t>, </a:t>
            </a:r>
            <a:r>
              <a:rPr lang="en-ID" dirty="0" err="1"/>
              <a:t>lagu</a:t>
            </a:r>
            <a:r>
              <a:rPr lang="en-ID" dirty="0"/>
              <a:t> </a:t>
            </a:r>
            <a:r>
              <a:rPr lang="en-ID" dirty="0" err="1"/>
              <a:t>tradisional</a:t>
            </a:r>
            <a:r>
              <a:rPr lang="en-ID" dirty="0"/>
              <a:t>, </a:t>
            </a:r>
            <a:r>
              <a:rPr lang="en-ID" dirty="0" err="1"/>
              <a:t>bahasa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, dan </a:t>
            </a:r>
            <a:r>
              <a:rPr lang="en-ID" dirty="0" err="1"/>
              <a:t>pertunjukan</a:t>
            </a:r>
            <a:r>
              <a:rPr lang="en-ID" dirty="0"/>
              <a:t> </a:t>
            </a:r>
            <a:r>
              <a:rPr lang="en-ID" dirty="0" err="1"/>
              <a:t>daerah</a:t>
            </a:r>
            <a:r>
              <a:rPr lang="en-ID" dirty="0"/>
              <a:t>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9BBE88-4FF5-440A-9228-BCA04A1AADF6}"/>
              </a:ext>
            </a:extLst>
          </p:cNvPr>
          <p:cNvGrpSpPr/>
          <p:nvPr/>
        </p:nvGrpSpPr>
        <p:grpSpPr>
          <a:xfrm>
            <a:off x="5484371" y="574864"/>
            <a:ext cx="2403686" cy="1802765"/>
            <a:chOff x="5484371" y="574864"/>
            <a:chExt cx="2403686" cy="180276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E5C7101-BEB5-4D60-9F07-F0B83CCD8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371" y="574864"/>
              <a:ext cx="2403686" cy="1802765"/>
            </a:xfrm>
            <a:prstGeom prst="ellipse">
              <a:avLst/>
            </a:prstGeom>
            <a:ln w="63500" cap="rnd">
              <a:solidFill>
                <a:schemeClr val="accent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6">
              <a:extLst>
                <a:ext uri="{FF2B5EF4-FFF2-40B4-BE49-F238E27FC236}">
                  <a16:creationId xmlns:a16="http://schemas.microsoft.com/office/drawing/2014/main" id="{08E6C451-7EEB-4089-AB27-5E92F6C31BE1}"/>
                </a:ext>
              </a:extLst>
            </p:cNvPr>
            <p:cNvSpPr txBox="1"/>
            <p:nvPr/>
          </p:nvSpPr>
          <p:spPr>
            <a:xfrm>
              <a:off x="5859311" y="737585"/>
              <a:ext cx="1572564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  <p:pic>
        <p:nvPicPr>
          <p:cNvPr id="5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9BD8479C-1700-45AD-935F-9D7D80DE4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847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D1D30E8-0766-4EF6-B954-C277255CE2DE}"/>
              </a:ext>
            </a:extLst>
          </p:cNvPr>
          <p:cNvGrpSpPr/>
          <p:nvPr/>
        </p:nvGrpSpPr>
        <p:grpSpPr>
          <a:xfrm>
            <a:off x="6472481" y="1583101"/>
            <a:ext cx="2551135" cy="1802765"/>
            <a:chOff x="6472481" y="1583101"/>
            <a:chExt cx="2551135" cy="1802765"/>
          </a:xfrm>
        </p:grpSpPr>
        <p:pic>
          <p:nvPicPr>
            <p:cNvPr id="1028" name="Picture 4" descr="alam, jaring ikan, penangkapan ikan, nelayan, rekreasi, bersih, perahu dan peralatan berperahu dan persediaan, fotografi saham, kendaraan, kapal penangkap ikan, laut">
              <a:extLst>
                <a:ext uri="{FF2B5EF4-FFF2-40B4-BE49-F238E27FC236}">
                  <a16:creationId xmlns:a16="http://schemas.microsoft.com/office/drawing/2014/main" id="{CE8D1E2C-657B-46AC-A94D-E6738C288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481" y="1583101"/>
              <a:ext cx="2551135" cy="1802765"/>
            </a:xfrm>
            <a:prstGeom prst="ellipse">
              <a:avLst/>
            </a:prstGeom>
            <a:ln w="63500" cap="rnd">
              <a:solidFill>
                <a:schemeClr val="accent2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16">
              <a:extLst>
                <a:ext uri="{FF2B5EF4-FFF2-40B4-BE49-F238E27FC236}">
                  <a16:creationId xmlns:a16="http://schemas.microsoft.com/office/drawing/2014/main" id="{8D80D08B-7B48-4725-A1F1-F07D987FEC4A}"/>
                </a:ext>
              </a:extLst>
            </p:cNvPr>
            <p:cNvSpPr txBox="1"/>
            <p:nvPr/>
          </p:nvSpPr>
          <p:spPr>
            <a:xfrm>
              <a:off x="7479465" y="2905095"/>
              <a:ext cx="1131135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pxhere.com</a:t>
              </a:r>
              <a:endParaRPr lang="en-ID" sz="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39511EA-DE33-40F4-BAFC-0A7B1E39DC31}"/>
              </a:ext>
            </a:extLst>
          </p:cNvPr>
          <p:cNvGrpSpPr/>
          <p:nvPr/>
        </p:nvGrpSpPr>
        <p:grpSpPr>
          <a:xfrm>
            <a:off x="5329873" y="2904620"/>
            <a:ext cx="2405137" cy="1802765"/>
            <a:chOff x="5329873" y="2904620"/>
            <a:chExt cx="2405137" cy="1802765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EE1504C0-53E4-4D8A-ADA6-5A605AFAB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873" y="2904620"/>
              <a:ext cx="2405137" cy="1802765"/>
            </a:xfrm>
            <a:prstGeom prst="ellipse">
              <a:avLst/>
            </a:prstGeom>
            <a:ln w="63500" cap="rnd">
              <a:solidFill>
                <a:schemeClr val="accent1">
                  <a:lumMod val="50000"/>
                </a:schemeClr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16">
              <a:extLst>
                <a:ext uri="{FF2B5EF4-FFF2-40B4-BE49-F238E27FC236}">
                  <a16:creationId xmlns:a16="http://schemas.microsoft.com/office/drawing/2014/main" id="{10C7EF82-6783-4E74-AB11-A1C8A31F6F5E}"/>
                </a:ext>
              </a:extLst>
            </p:cNvPr>
            <p:cNvSpPr txBox="1"/>
            <p:nvPr/>
          </p:nvSpPr>
          <p:spPr>
            <a:xfrm>
              <a:off x="5746159" y="4368581"/>
              <a:ext cx="1572564" cy="200055"/>
            </a:xfrm>
            <a:prstGeom prst="rect">
              <a:avLst/>
            </a:prstGeom>
            <a:solidFill>
              <a:srgbClr val="FFFFFF">
                <a:alpha val="4588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dirty="0" err="1"/>
                <a:t>Sumber</a:t>
              </a:r>
              <a:r>
                <a:rPr lang="en-US" sz="700" dirty="0"/>
                <a:t>: commons.wikimedia.org</a:t>
              </a:r>
              <a:endParaRPr lang="en-ID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69E807-FBBF-47AA-AADC-7E104BFA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88" y="0"/>
            <a:ext cx="9142647" cy="51435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D50BB87-EA9F-4848-A69E-D1EFABA6A864}"/>
              </a:ext>
            </a:extLst>
          </p:cNvPr>
          <p:cNvGrpSpPr/>
          <p:nvPr/>
        </p:nvGrpSpPr>
        <p:grpSpPr>
          <a:xfrm>
            <a:off x="284860" y="3089787"/>
            <a:ext cx="3970481" cy="1477327"/>
            <a:chOff x="284860" y="3089787"/>
            <a:chExt cx="3970481" cy="1477327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A4BB1AE7-BECE-4668-AC0B-E6F97F5C5B93}"/>
                </a:ext>
              </a:extLst>
            </p:cNvPr>
            <p:cNvSpPr/>
            <p:nvPr/>
          </p:nvSpPr>
          <p:spPr>
            <a:xfrm>
              <a:off x="284860" y="3089787"/>
              <a:ext cx="3970481" cy="1477327"/>
            </a:xfrm>
            <a:prstGeom prst="flowChartProcess">
              <a:avLst/>
            </a:prstGeom>
            <a:grpFill/>
            <a:ln w="19050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FBAEF66-A719-48E5-A197-9576D972A9CD}"/>
                </a:ext>
              </a:extLst>
            </p:cNvPr>
            <p:cNvSpPr txBox="1"/>
            <p:nvPr/>
          </p:nvSpPr>
          <p:spPr>
            <a:xfrm>
              <a:off x="426064" y="3181350"/>
              <a:ext cx="3307736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ID" dirty="0" err="1"/>
                <a:t>Pementasan</a:t>
              </a:r>
              <a:r>
                <a:rPr lang="en-ID" dirty="0"/>
                <a:t> </a:t>
              </a:r>
              <a:r>
                <a:rPr lang="en-ID" dirty="0" err="1"/>
                <a:t>Sendratari</a:t>
              </a:r>
              <a:r>
                <a:rPr lang="en-ID" dirty="0"/>
                <a:t> Ramayana di </a:t>
              </a:r>
              <a:r>
                <a:rPr lang="en-ID" dirty="0" err="1"/>
                <a:t>komplek</a:t>
              </a:r>
              <a:r>
                <a:rPr lang="en-ID" dirty="0"/>
                <a:t> Candi </a:t>
              </a:r>
              <a:r>
                <a:rPr lang="en-ID" dirty="0" err="1"/>
                <a:t>Prambanan</a:t>
              </a:r>
              <a:r>
                <a:rPr lang="en-ID" dirty="0"/>
                <a:t> </a:t>
              </a:r>
              <a:r>
                <a:rPr lang="en-ID" dirty="0" err="1"/>
                <a:t>selalu</a:t>
              </a:r>
              <a:r>
                <a:rPr lang="en-ID" dirty="0"/>
                <a:t> </a:t>
              </a:r>
              <a:r>
                <a:rPr lang="en-ID" dirty="0" err="1"/>
                <a:t>menjadi</a:t>
              </a:r>
              <a:r>
                <a:rPr lang="en-ID" dirty="0"/>
                <a:t> </a:t>
              </a:r>
              <a:r>
                <a:rPr lang="en-ID" dirty="0" err="1"/>
                <a:t>daya</a:t>
              </a:r>
              <a:r>
                <a:rPr lang="en-ID" dirty="0"/>
                <a:t> Tarik </a:t>
              </a:r>
              <a:r>
                <a:rPr lang="en-ID" dirty="0" err="1"/>
                <a:t>wisatawan</a:t>
              </a:r>
              <a:r>
                <a:rPr lang="en-ID" dirty="0"/>
                <a:t>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6B4F314-5C5A-416E-ACD9-737793274C85}"/>
              </a:ext>
            </a:extLst>
          </p:cNvPr>
          <p:cNvSpPr txBox="1"/>
          <p:nvPr/>
        </p:nvSpPr>
        <p:spPr>
          <a:xfrm>
            <a:off x="473748" y="742950"/>
            <a:ext cx="3429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Setiap</a:t>
            </a:r>
            <a:r>
              <a:rPr lang="en-ID" dirty="0"/>
              <a:t> </a:t>
            </a:r>
            <a:r>
              <a:rPr lang="en-ID" dirty="0" err="1"/>
              <a:t>provinsi</a:t>
            </a:r>
            <a:r>
              <a:rPr lang="en-ID" dirty="0"/>
              <a:t> di Indonesia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kebudayaan</a:t>
            </a:r>
            <a:r>
              <a:rPr lang="en-ID" dirty="0"/>
              <a:t> yang </a:t>
            </a:r>
            <a:r>
              <a:rPr lang="en-ID" dirty="0" err="1"/>
              <a:t>berbeda-beda</a:t>
            </a:r>
            <a:r>
              <a:rPr lang="en-ID" dirty="0"/>
              <a:t>, </a:t>
            </a:r>
            <a:r>
              <a:rPr lang="en-ID" dirty="0" err="1"/>
              <a:t>kebudayaan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tarik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wisatawan</a:t>
            </a:r>
            <a:r>
              <a:rPr lang="en-ID" dirty="0"/>
              <a:t>,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wisatawan</a:t>
            </a:r>
            <a:r>
              <a:rPr lang="en-ID" dirty="0"/>
              <a:t> </a:t>
            </a:r>
            <a:r>
              <a:rPr lang="en-ID" dirty="0" err="1"/>
              <a:t>domestik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mancanegara</a:t>
            </a:r>
            <a:r>
              <a:rPr lang="en-ID" dirty="0"/>
              <a:t>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D13EF27-B50C-4E2F-91DA-24C1308A3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" r="6611" b="4"/>
          <a:stretch/>
        </p:blipFill>
        <p:spPr bwMode="auto">
          <a:xfrm>
            <a:off x="3505200" y="-400050"/>
            <a:ext cx="6677965" cy="5171453"/>
          </a:xfrm>
          <a:prstGeom prst="flowChartInputOutpu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A658C12F-1809-47A0-A763-8926C75B2596}"/>
              </a:ext>
            </a:extLst>
          </p:cNvPr>
          <p:cNvSpPr txBox="1"/>
          <p:nvPr/>
        </p:nvSpPr>
        <p:spPr>
          <a:xfrm>
            <a:off x="3930970" y="4569231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pic>
        <p:nvPicPr>
          <p:cNvPr id="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D2DD4BE3-9F42-4EF0-BD6E-36A32586E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53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7FD5FB2-06E0-4547-9DC1-494C4DFE6075}"/>
              </a:ext>
            </a:extLst>
          </p:cNvPr>
          <p:cNvGrpSpPr/>
          <p:nvPr/>
        </p:nvGrpSpPr>
        <p:grpSpPr>
          <a:xfrm>
            <a:off x="685800" y="3377240"/>
            <a:ext cx="5105400" cy="1183438"/>
            <a:chOff x="685800" y="3377240"/>
            <a:chExt cx="5105400" cy="118343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E7D0049-C41C-400A-9DF8-B21A998CAAFC}"/>
                </a:ext>
              </a:extLst>
            </p:cNvPr>
            <p:cNvSpPr/>
            <p:nvPr/>
          </p:nvSpPr>
          <p:spPr>
            <a:xfrm>
              <a:off x="685800" y="3377240"/>
              <a:ext cx="5105400" cy="1183438"/>
            </a:xfrm>
            <a:prstGeom prst="roundRect">
              <a:avLst>
                <a:gd name="adj" fmla="val 5601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C43474-C75D-41D2-A44E-F5362AE704E5}"/>
                </a:ext>
              </a:extLst>
            </p:cNvPr>
            <p:cNvSpPr txBox="1"/>
            <p:nvPr/>
          </p:nvSpPr>
          <p:spPr>
            <a:xfrm>
              <a:off x="874029" y="3524775"/>
              <a:ext cx="491717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Kita juga </a:t>
              </a:r>
              <a:r>
                <a:rPr lang="en-ID" dirty="0" err="1"/>
                <a:t>tidak</a:t>
              </a:r>
              <a:r>
                <a:rPr lang="en-ID" dirty="0"/>
                <a:t> </a:t>
              </a:r>
              <a:r>
                <a:rPr lang="en-ID" dirty="0" err="1"/>
                <a:t>boleh</a:t>
              </a:r>
              <a:r>
                <a:rPr lang="en-ID" dirty="0"/>
                <a:t> </a:t>
              </a:r>
              <a:r>
                <a:rPr lang="en-ID" dirty="0" err="1"/>
                <a:t>malu</a:t>
              </a:r>
              <a:r>
                <a:rPr lang="en-ID" dirty="0"/>
                <a:t> </a:t>
              </a:r>
              <a:r>
                <a:rPr lang="en-ID" dirty="0" err="1"/>
                <a:t>untuk</a:t>
              </a:r>
              <a:r>
                <a:rPr lang="en-ID" dirty="0"/>
                <a:t> </a:t>
              </a:r>
              <a:r>
                <a:rPr lang="en-ID" dirty="0" err="1"/>
                <a:t>memainkan</a:t>
              </a:r>
              <a:r>
                <a:rPr lang="en-ID" dirty="0"/>
                <a:t> </a:t>
              </a:r>
              <a:r>
                <a:rPr lang="en-ID" dirty="0" err="1"/>
                <a:t>alat</a:t>
              </a:r>
              <a:r>
                <a:rPr lang="en-ID" dirty="0"/>
                <a:t> </a:t>
              </a:r>
              <a:r>
                <a:rPr lang="en-ID" dirty="0" err="1"/>
                <a:t>musik</a:t>
              </a:r>
              <a:r>
                <a:rPr lang="en-ID" dirty="0"/>
                <a:t> </a:t>
              </a:r>
              <a:r>
                <a:rPr lang="en-ID" dirty="0" err="1"/>
                <a:t>tradisional</a:t>
              </a:r>
              <a:r>
                <a:rPr lang="en-ID" dirty="0"/>
                <a:t> </a:t>
              </a:r>
              <a:r>
                <a:rPr lang="en-ID" dirty="0" err="1"/>
                <a:t>ataupun</a:t>
              </a:r>
              <a:r>
                <a:rPr lang="en-ID" dirty="0"/>
                <a:t> </a:t>
              </a:r>
              <a:r>
                <a:rPr lang="en-ID" dirty="0" err="1"/>
                <a:t>mempelajari</a:t>
              </a:r>
              <a:r>
                <a:rPr lang="en-ID" dirty="0"/>
                <a:t> </a:t>
              </a:r>
              <a:r>
                <a:rPr lang="en-ID" dirty="0" err="1"/>
                <a:t>tarian</a:t>
              </a:r>
              <a:r>
                <a:rPr lang="en-ID" dirty="0"/>
                <a:t> </a:t>
              </a:r>
              <a:r>
                <a:rPr lang="en-ID" dirty="0" err="1"/>
                <a:t>daerah</a:t>
              </a:r>
              <a:r>
                <a:rPr lang="en-ID" dirty="0"/>
                <a:t>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65CF0F-410D-4998-AD6E-73901AD9D6FB}"/>
              </a:ext>
            </a:extLst>
          </p:cNvPr>
          <p:cNvGrpSpPr/>
          <p:nvPr/>
        </p:nvGrpSpPr>
        <p:grpSpPr>
          <a:xfrm>
            <a:off x="517704" y="1783150"/>
            <a:ext cx="3589607" cy="1736055"/>
            <a:chOff x="517704" y="1783150"/>
            <a:chExt cx="3589607" cy="173605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4D307E6-3F0D-4267-A9A4-D53233736801}"/>
                </a:ext>
              </a:extLst>
            </p:cNvPr>
            <p:cNvSpPr/>
            <p:nvPr/>
          </p:nvSpPr>
          <p:spPr>
            <a:xfrm>
              <a:off x="517704" y="1783150"/>
              <a:ext cx="3589607" cy="1736055"/>
            </a:xfrm>
            <a:prstGeom prst="roundRect">
              <a:avLst>
                <a:gd name="adj" fmla="val 5601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3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B5B9E4-3D59-4067-A625-B1A127B1D298}"/>
                </a:ext>
              </a:extLst>
            </p:cNvPr>
            <p:cNvSpPr txBox="1"/>
            <p:nvPr/>
          </p:nvSpPr>
          <p:spPr>
            <a:xfrm>
              <a:off x="637823" y="1990900"/>
              <a:ext cx="337314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/>
                <a:t>Salah </a:t>
              </a:r>
              <a:r>
                <a:rPr lang="en-ID" dirty="0" err="1"/>
                <a:t>satu</a:t>
              </a:r>
              <a:r>
                <a:rPr lang="en-ID" dirty="0"/>
                <a:t> </a:t>
              </a:r>
              <a:r>
                <a:rPr lang="en-ID" dirty="0" err="1"/>
                <a:t>caranya</a:t>
              </a:r>
              <a:r>
                <a:rPr lang="en-ID" dirty="0"/>
                <a:t> </a:t>
              </a:r>
              <a:r>
                <a:rPr lang="en-ID" dirty="0" err="1"/>
                <a:t>adalah</a:t>
              </a:r>
              <a:r>
                <a:rPr lang="en-ID" dirty="0"/>
                <a:t> </a:t>
              </a:r>
              <a:r>
                <a:rPr lang="en-ID" dirty="0" err="1"/>
                <a:t>memainkan</a:t>
              </a:r>
              <a:r>
                <a:rPr lang="en-ID" dirty="0"/>
                <a:t> </a:t>
              </a:r>
              <a:r>
                <a:rPr lang="en-ID" dirty="0" err="1"/>
                <a:t>beragam</a:t>
              </a:r>
              <a:r>
                <a:rPr lang="en-ID" dirty="0"/>
                <a:t> </a:t>
              </a:r>
              <a:r>
                <a:rPr lang="en-ID" dirty="0" err="1"/>
                <a:t>permainan</a:t>
              </a:r>
              <a:r>
                <a:rPr lang="en-ID" dirty="0"/>
                <a:t> </a:t>
              </a:r>
              <a:r>
                <a:rPr lang="en-ID" dirty="0" err="1"/>
                <a:t>tradisional</a:t>
              </a:r>
              <a:r>
                <a:rPr lang="en-ID" dirty="0"/>
                <a:t> yang </a:t>
              </a:r>
              <a:r>
                <a:rPr lang="en-ID" dirty="0" err="1"/>
                <a:t>menjadi</a:t>
              </a:r>
              <a:r>
                <a:rPr lang="en-ID" dirty="0"/>
                <a:t> </a:t>
              </a:r>
              <a:r>
                <a:rPr lang="en-ID" dirty="0" err="1"/>
                <a:t>budaya</a:t>
              </a:r>
              <a:r>
                <a:rPr lang="en-ID" dirty="0"/>
                <a:t> </a:t>
              </a:r>
              <a:r>
                <a:rPr lang="en-ID" dirty="0" err="1"/>
                <a:t>khas</a:t>
              </a:r>
              <a:r>
                <a:rPr lang="en-ID" dirty="0"/>
                <a:t> </a:t>
              </a:r>
              <a:r>
                <a:rPr lang="en-ID" dirty="0" err="1"/>
                <a:t>bangsa</a:t>
              </a:r>
              <a:r>
                <a:rPr lang="en-ID" dirty="0"/>
                <a:t> Indonesia. </a:t>
              </a:r>
            </a:p>
          </p:txBody>
        </p:sp>
      </p:grpSp>
      <p:sp>
        <p:nvSpPr>
          <p:cNvPr id="14" name="Curved Up Arrow 14">
            <a:extLst>
              <a:ext uri="{FF2B5EF4-FFF2-40B4-BE49-F238E27FC236}">
                <a16:creationId xmlns:a16="http://schemas.microsoft.com/office/drawing/2014/main" id="{AEF91629-C697-4971-8EC2-1E9CF8A70980}"/>
              </a:ext>
            </a:extLst>
          </p:cNvPr>
          <p:cNvSpPr/>
          <p:nvPr/>
        </p:nvSpPr>
        <p:spPr>
          <a:xfrm rot="4424026" flipV="1">
            <a:off x="7813984" y="2529959"/>
            <a:ext cx="1080120" cy="513771"/>
          </a:xfrm>
          <a:prstGeom prst="curved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99F043-52F7-4992-A4A3-ECE87787EB38}"/>
              </a:ext>
            </a:extLst>
          </p:cNvPr>
          <p:cNvGrpSpPr/>
          <p:nvPr/>
        </p:nvGrpSpPr>
        <p:grpSpPr>
          <a:xfrm>
            <a:off x="307278" y="444323"/>
            <a:ext cx="3274122" cy="1477328"/>
            <a:chOff x="307278" y="444323"/>
            <a:chExt cx="3274122" cy="1477328"/>
          </a:xfrm>
        </p:grpSpPr>
        <p:sp>
          <p:nvSpPr>
            <p:cNvPr id="6" name="Rectangle: Rounded Corners 8">
              <a:extLst>
                <a:ext uri="{FF2B5EF4-FFF2-40B4-BE49-F238E27FC236}">
                  <a16:creationId xmlns:a16="http://schemas.microsoft.com/office/drawing/2014/main" id="{1E92484D-701E-45B9-AAD8-8A395DCBAF35}"/>
                </a:ext>
              </a:extLst>
            </p:cNvPr>
            <p:cNvSpPr/>
            <p:nvPr/>
          </p:nvSpPr>
          <p:spPr>
            <a:xfrm>
              <a:off x="307278" y="444323"/>
              <a:ext cx="3274122" cy="1477328"/>
            </a:xfrm>
            <a:prstGeom prst="roundRect">
              <a:avLst>
                <a:gd name="adj" fmla="val 5601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065C68F-9696-4AD2-8819-CF2283AF57B5}"/>
                </a:ext>
              </a:extLst>
            </p:cNvPr>
            <p:cNvSpPr txBox="1"/>
            <p:nvPr/>
          </p:nvSpPr>
          <p:spPr>
            <a:xfrm>
              <a:off x="459058" y="582822"/>
              <a:ext cx="297056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Sebagai</a:t>
              </a:r>
              <a:r>
                <a:rPr lang="en-ID" dirty="0"/>
                <a:t> </a:t>
              </a:r>
              <a:r>
                <a:rPr lang="en-ID" dirty="0" err="1"/>
                <a:t>generasi</a:t>
              </a:r>
              <a:r>
                <a:rPr lang="en-ID" dirty="0"/>
                <a:t> </a:t>
              </a:r>
              <a:r>
                <a:rPr lang="en-ID" dirty="0" err="1"/>
                <a:t>penerus</a:t>
              </a:r>
              <a:r>
                <a:rPr lang="en-ID" dirty="0"/>
                <a:t> </a:t>
              </a:r>
              <a:r>
                <a:rPr lang="en-ID" dirty="0" err="1"/>
                <a:t>bangsa</a:t>
              </a:r>
              <a:r>
                <a:rPr lang="en-ID" dirty="0"/>
                <a:t>, </a:t>
              </a:r>
              <a:r>
                <a:rPr lang="en-ID" dirty="0" err="1"/>
                <a:t>kita</a:t>
              </a:r>
              <a:r>
                <a:rPr lang="en-ID" dirty="0"/>
                <a:t> </a:t>
              </a:r>
              <a:r>
                <a:rPr lang="en-ID" dirty="0" err="1"/>
                <a:t>harus</a:t>
              </a:r>
              <a:r>
                <a:rPr lang="en-ID" dirty="0"/>
                <a:t> </a:t>
              </a:r>
              <a:r>
                <a:rPr lang="en-ID" dirty="0" err="1"/>
                <a:t>ikut</a:t>
              </a:r>
              <a:r>
                <a:rPr lang="en-ID" dirty="0"/>
                <a:t> </a:t>
              </a:r>
              <a:r>
                <a:rPr lang="en-ID" dirty="0" err="1"/>
                <a:t>menghargai</a:t>
              </a:r>
              <a:r>
                <a:rPr lang="en-ID" dirty="0"/>
                <a:t> </a:t>
              </a:r>
              <a:r>
                <a:rPr lang="en-ID" dirty="0" err="1"/>
                <a:t>keragaman</a:t>
              </a:r>
              <a:r>
                <a:rPr lang="en-ID" dirty="0"/>
                <a:t> </a:t>
              </a:r>
              <a:r>
                <a:rPr lang="en-ID" dirty="0" err="1"/>
                <a:t>sosial</a:t>
              </a:r>
              <a:r>
                <a:rPr lang="en-ID" dirty="0"/>
                <a:t> </a:t>
              </a:r>
              <a:r>
                <a:rPr lang="en-ID" dirty="0" err="1"/>
                <a:t>budaya</a:t>
              </a:r>
              <a:r>
                <a:rPr lang="en-ID" dirty="0"/>
                <a:t>. </a:t>
              </a: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9E8D41-A522-4494-B9E5-73803D7B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29" y="28928"/>
            <a:ext cx="4916571" cy="3279063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F41DF35B-A55F-4380-82A4-3D41A035CAF7}"/>
              </a:ext>
            </a:extLst>
          </p:cNvPr>
          <p:cNvSpPr txBox="1"/>
          <p:nvPr/>
        </p:nvSpPr>
        <p:spPr>
          <a:xfrm>
            <a:off x="5791200" y="2952750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0E6797-7BB5-4F65-A161-A654F2159D68}"/>
              </a:ext>
            </a:extLst>
          </p:cNvPr>
          <p:cNvSpPr txBox="1"/>
          <p:nvPr/>
        </p:nvSpPr>
        <p:spPr>
          <a:xfrm>
            <a:off x="6400800" y="3377240"/>
            <a:ext cx="2819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/>
              <a:t>Egrang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salah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jenis</a:t>
            </a:r>
            <a:r>
              <a:rPr lang="en-ID" sz="1600" dirty="0"/>
              <a:t> </a:t>
            </a:r>
            <a:r>
              <a:rPr lang="en-ID" sz="1600" dirty="0" err="1"/>
              <a:t>permainan</a:t>
            </a:r>
            <a:r>
              <a:rPr lang="en-ID" sz="1600" dirty="0"/>
              <a:t> </a:t>
            </a:r>
            <a:r>
              <a:rPr lang="en-ID" sz="1600" dirty="0" err="1"/>
              <a:t>tradisional</a:t>
            </a:r>
            <a:r>
              <a:rPr lang="en-ID" sz="1600" dirty="0"/>
              <a:t> Indonesia yang </a:t>
            </a:r>
            <a:r>
              <a:rPr lang="en-ID" sz="1600" dirty="0" err="1"/>
              <a:t>perlu</a:t>
            </a:r>
            <a:r>
              <a:rPr lang="en-ID" sz="1600" dirty="0"/>
              <a:t> </a:t>
            </a:r>
            <a:r>
              <a:rPr lang="en-ID" sz="1600" dirty="0" err="1"/>
              <a:t>dilestarikan</a:t>
            </a:r>
            <a:r>
              <a:rPr lang="en-ID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7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9173678-AE80-4D44-B291-5FD83D4A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EB5126-E80B-465F-AFBC-B953A5D3D3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r="10170"/>
          <a:stretch/>
        </p:blipFill>
        <p:spPr>
          <a:xfrm>
            <a:off x="4071935" y="133350"/>
            <a:ext cx="5086176" cy="46319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D1DB4A-A5A7-4CD9-856E-42BF69AFD79F}"/>
              </a:ext>
            </a:extLst>
          </p:cNvPr>
          <p:cNvSpPr txBox="1"/>
          <p:nvPr/>
        </p:nvSpPr>
        <p:spPr>
          <a:xfrm>
            <a:off x="846665" y="654840"/>
            <a:ext cx="29718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mengenal</a:t>
            </a:r>
            <a:r>
              <a:rPr lang="en-ID" sz="1900" dirty="0"/>
              <a:t> dan </a:t>
            </a:r>
            <a:r>
              <a:rPr lang="en-ID" sz="1900" dirty="0" err="1"/>
              <a:t>mempelajari</a:t>
            </a:r>
            <a:r>
              <a:rPr lang="en-ID" sz="1900" dirty="0"/>
              <a:t> </a:t>
            </a:r>
            <a:r>
              <a:rPr lang="en-ID" sz="1900" dirty="0" err="1"/>
              <a:t>kebudayaan</a:t>
            </a:r>
            <a:r>
              <a:rPr lang="en-ID" sz="1900" dirty="0"/>
              <a:t> </a:t>
            </a:r>
            <a:r>
              <a:rPr lang="en-ID" sz="1900" dirty="0" err="1"/>
              <a:t>daerah</a:t>
            </a:r>
            <a:r>
              <a:rPr lang="en-ID" sz="1900" dirty="0"/>
              <a:t>, </a:t>
            </a:r>
            <a:r>
              <a:rPr lang="en-ID" sz="1900" dirty="0" err="1"/>
              <a:t>berarti</a:t>
            </a:r>
            <a:r>
              <a:rPr lang="en-ID" sz="1900" dirty="0"/>
              <a:t> </a:t>
            </a:r>
            <a:r>
              <a:rPr lang="en-ID" sz="1900" dirty="0" err="1"/>
              <a:t>kita</a:t>
            </a:r>
            <a:r>
              <a:rPr lang="en-ID" sz="1900" dirty="0"/>
              <a:t> </a:t>
            </a:r>
            <a:r>
              <a:rPr lang="en-ID" sz="1900" dirty="0" err="1"/>
              <a:t>sudah</a:t>
            </a:r>
            <a:r>
              <a:rPr lang="en-ID" sz="1900" dirty="0"/>
              <a:t> </a:t>
            </a:r>
            <a:r>
              <a:rPr lang="en-ID" sz="1900" dirty="0" err="1"/>
              <a:t>ikut</a:t>
            </a:r>
            <a:r>
              <a:rPr lang="en-ID" sz="1900" dirty="0"/>
              <a:t> </a:t>
            </a:r>
            <a:r>
              <a:rPr lang="en-ID" sz="1900" dirty="0" err="1"/>
              <a:t>melestarikan</a:t>
            </a:r>
            <a:r>
              <a:rPr lang="en-ID" sz="1900" dirty="0"/>
              <a:t> </a:t>
            </a:r>
            <a:r>
              <a:rPr lang="en-ID" sz="1900" dirty="0" err="1"/>
              <a:t>budaya</a:t>
            </a:r>
            <a:r>
              <a:rPr lang="en-ID" sz="1900" dirty="0"/>
              <a:t> </a:t>
            </a:r>
            <a:r>
              <a:rPr lang="en-ID" sz="1900" dirty="0" err="1"/>
              <a:t>bangsa</a:t>
            </a:r>
            <a:r>
              <a:rPr lang="en-ID" sz="19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5967A-7FF2-4275-A6CC-09001B63BD4C}"/>
              </a:ext>
            </a:extLst>
          </p:cNvPr>
          <p:cNvSpPr txBox="1"/>
          <p:nvPr/>
        </p:nvSpPr>
        <p:spPr>
          <a:xfrm>
            <a:off x="782900" y="2477691"/>
            <a:ext cx="29718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/>
              <a:t>Kita juga </a:t>
            </a:r>
            <a:r>
              <a:rPr lang="en-ID" sz="1900" dirty="0" err="1"/>
              <a:t>harus</a:t>
            </a:r>
            <a:r>
              <a:rPr lang="en-ID" sz="1900" dirty="0"/>
              <a:t> </a:t>
            </a:r>
            <a:r>
              <a:rPr lang="en-ID" sz="1900" dirty="0" err="1"/>
              <a:t>saling</a:t>
            </a:r>
            <a:r>
              <a:rPr lang="en-ID" sz="1900" dirty="0"/>
              <a:t> </a:t>
            </a:r>
            <a:r>
              <a:rPr lang="en-ID" sz="1900" dirty="0" err="1"/>
              <a:t>menghormati</a:t>
            </a:r>
            <a:r>
              <a:rPr lang="en-ID" sz="1900" dirty="0"/>
              <a:t> </a:t>
            </a:r>
            <a:r>
              <a:rPr lang="en-ID" sz="1900" dirty="0" err="1"/>
              <a:t>perbedaan</a:t>
            </a:r>
            <a:r>
              <a:rPr lang="en-ID" sz="1900" dirty="0"/>
              <a:t> </a:t>
            </a:r>
            <a:r>
              <a:rPr lang="en-ID" sz="1900" dirty="0" err="1"/>
              <a:t>kebudayaan</a:t>
            </a:r>
            <a:r>
              <a:rPr lang="en-ID" sz="1900" dirty="0"/>
              <a:t>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teman</a:t>
            </a:r>
            <a:r>
              <a:rPr lang="en-ID" sz="1900" dirty="0"/>
              <a:t>. </a:t>
            </a:r>
            <a:r>
              <a:rPr lang="en-ID" sz="1900" dirty="0" err="1"/>
              <a:t>Dengan</a:t>
            </a:r>
            <a:r>
              <a:rPr lang="en-ID" sz="1900" dirty="0"/>
              <a:t> </a:t>
            </a:r>
            <a:r>
              <a:rPr lang="en-ID" sz="1900" dirty="0" err="1"/>
              <a:t>begitu</a:t>
            </a:r>
            <a:r>
              <a:rPr lang="en-ID" sz="1900" dirty="0"/>
              <a:t>, </a:t>
            </a:r>
            <a:r>
              <a:rPr lang="en-ID" sz="1900" dirty="0" err="1"/>
              <a:t>kerukunan</a:t>
            </a:r>
            <a:r>
              <a:rPr lang="en-ID" sz="1900" dirty="0"/>
              <a:t> </a:t>
            </a:r>
            <a:r>
              <a:rPr lang="en-ID" sz="1900" dirty="0" err="1"/>
              <a:t>akan</a:t>
            </a:r>
            <a:r>
              <a:rPr lang="en-ID" sz="1900" dirty="0"/>
              <a:t> </a:t>
            </a:r>
            <a:r>
              <a:rPr lang="en-ID" sz="1900" dirty="0" err="1"/>
              <a:t>terus</a:t>
            </a:r>
            <a:r>
              <a:rPr lang="en-ID" sz="1900" dirty="0"/>
              <a:t> </a:t>
            </a:r>
            <a:r>
              <a:rPr lang="en-ID" sz="1900" dirty="0" err="1"/>
              <a:t>terjaga</a:t>
            </a:r>
            <a:r>
              <a:rPr lang="en-ID" sz="1900" dirty="0"/>
              <a:t>.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8D7E8AC7-8C7F-4D83-A7EC-E394B3CCEDC6}"/>
              </a:ext>
            </a:extLst>
          </p:cNvPr>
          <p:cNvSpPr txBox="1"/>
          <p:nvPr/>
        </p:nvSpPr>
        <p:spPr>
          <a:xfrm>
            <a:off x="4191000" y="4535457"/>
            <a:ext cx="1237878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pic>
        <p:nvPicPr>
          <p:cNvPr id="10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FD70A809-9334-4B35-BE86-FB70D2AA6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rrow: Striped Right 24">
            <a:extLst>
              <a:ext uri="{FF2B5EF4-FFF2-40B4-BE49-F238E27FC236}">
                <a16:creationId xmlns:a16="http://schemas.microsoft.com/office/drawing/2014/main" id="{DF34E258-DF47-4DD9-A4AB-D190E157E0CC}"/>
              </a:ext>
            </a:extLst>
          </p:cNvPr>
          <p:cNvSpPr/>
          <p:nvPr/>
        </p:nvSpPr>
        <p:spPr>
          <a:xfrm>
            <a:off x="381000" y="675023"/>
            <a:ext cx="381000" cy="3810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Arrow: Striped Right 26">
            <a:extLst>
              <a:ext uri="{FF2B5EF4-FFF2-40B4-BE49-F238E27FC236}">
                <a16:creationId xmlns:a16="http://schemas.microsoft.com/office/drawing/2014/main" id="{E174DEC7-5BF2-4CAE-9D5B-AEC7106EE3AF}"/>
              </a:ext>
            </a:extLst>
          </p:cNvPr>
          <p:cNvSpPr/>
          <p:nvPr/>
        </p:nvSpPr>
        <p:spPr>
          <a:xfrm>
            <a:off x="381000" y="2484729"/>
            <a:ext cx="381000" cy="381000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68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1" y="0"/>
            <a:ext cx="5105401" cy="66675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3200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3200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79606" y="206636"/>
            <a:ext cx="1143000" cy="417731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KD 3.3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F29785-CC85-4FB4-BCC5-5E4DDF60FA7A}"/>
              </a:ext>
            </a:extLst>
          </p:cNvPr>
          <p:cNvGrpSpPr/>
          <p:nvPr/>
        </p:nvGrpSpPr>
        <p:grpSpPr>
          <a:xfrm>
            <a:off x="4435275" y="973939"/>
            <a:ext cx="4665702" cy="1002496"/>
            <a:chOff x="4435275" y="973939"/>
            <a:chExt cx="4665702" cy="10024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F55647-8007-4B96-96DF-253B8D610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275" y="973939"/>
              <a:ext cx="4665702" cy="100249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72ABBC-E788-41C6-8B9B-52AF3228A2AF}"/>
                </a:ext>
              </a:extLst>
            </p:cNvPr>
            <p:cNvSpPr txBox="1"/>
            <p:nvPr/>
          </p:nvSpPr>
          <p:spPr>
            <a:xfrm>
              <a:off x="5096933" y="1130033"/>
              <a:ext cx="3810001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/>
                <a:t>Indonesia </a:t>
              </a:r>
              <a:r>
                <a:rPr lang="en-ID" sz="1900" dirty="0" err="1"/>
                <a:t>adalah</a:t>
              </a:r>
              <a:r>
                <a:rPr lang="en-ID" sz="1900" dirty="0"/>
                <a:t> </a:t>
              </a:r>
              <a:r>
                <a:rPr lang="en-ID" sz="1900" dirty="0" err="1"/>
                <a:t>bangsa</a:t>
              </a:r>
              <a:r>
                <a:rPr lang="en-ID" sz="1900" dirty="0"/>
                <a:t> yang </a:t>
              </a:r>
              <a:r>
                <a:rPr lang="en-ID" sz="1900" dirty="0" err="1"/>
                <a:t>memiliki</a:t>
              </a:r>
              <a:r>
                <a:rPr lang="en-ID" sz="1900" dirty="0"/>
                <a:t> </a:t>
              </a:r>
              <a:r>
                <a:rPr lang="en-ID" sz="1900" dirty="0" err="1"/>
                <a:t>kekayaan</a:t>
              </a:r>
              <a:r>
                <a:rPr lang="en-ID" sz="1900" dirty="0"/>
                <a:t> </a:t>
              </a:r>
              <a:r>
                <a:rPr lang="en-ID" sz="1900" dirty="0" err="1"/>
                <a:t>budaya</a:t>
              </a:r>
              <a:r>
                <a:rPr lang="en-ID" sz="1900" dirty="0"/>
                <a:t>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245C8A3-7F94-41BC-923E-AF108BF76A53}"/>
              </a:ext>
            </a:extLst>
          </p:cNvPr>
          <p:cNvGrpSpPr/>
          <p:nvPr/>
        </p:nvGrpSpPr>
        <p:grpSpPr>
          <a:xfrm>
            <a:off x="4541390" y="1995667"/>
            <a:ext cx="4559587" cy="1261883"/>
            <a:chOff x="4541390" y="1995667"/>
            <a:chExt cx="4559587" cy="12618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993A61-715D-423A-BDD1-8F5993CA4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1390" y="1995667"/>
              <a:ext cx="4559587" cy="126188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EA60FD-8A0E-4E05-91D2-74AB82CF3495}"/>
                </a:ext>
              </a:extLst>
            </p:cNvPr>
            <p:cNvSpPr txBox="1"/>
            <p:nvPr/>
          </p:nvSpPr>
          <p:spPr>
            <a:xfrm>
              <a:off x="5115427" y="2141686"/>
              <a:ext cx="3810001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dirty="0" err="1"/>
                <a:t>Kebudayaan</a:t>
              </a:r>
              <a:r>
                <a:rPr lang="en-ID" sz="1900" dirty="0"/>
                <a:t> </a:t>
              </a:r>
              <a:r>
                <a:rPr lang="en-ID" sz="1900" dirty="0" err="1"/>
                <a:t>nasional</a:t>
              </a:r>
              <a:r>
                <a:rPr lang="en-ID" sz="1900" dirty="0"/>
                <a:t> Indonesia </a:t>
              </a:r>
              <a:r>
                <a:rPr lang="en-ID" sz="1900" dirty="0" err="1"/>
                <a:t>berasal</a:t>
              </a:r>
              <a:r>
                <a:rPr lang="en-ID" sz="1900" dirty="0"/>
                <a:t> </a:t>
              </a:r>
              <a:r>
                <a:rPr lang="en-ID" sz="1900" dirty="0" err="1"/>
                <a:t>dari</a:t>
              </a:r>
              <a:r>
                <a:rPr lang="en-ID" sz="1900" dirty="0"/>
                <a:t> </a:t>
              </a:r>
              <a:r>
                <a:rPr lang="en-ID" sz="1900" dirty="0" err="1"/>
                <a:t>beragam</a:t>
              </a:r>
              <a:r>
                <a:rPr lang="en-ID" sz="1900" dirty="0"/>
                <a:t> </a:t>
              </a:r>
              <a:r>
                <a:rPr lang="en-ID" sz="1900" dirty="0" err="1"/>
                <a:t>budaya</a:t>
              </a:r>
              <a:r>
                <a:rPr lang="en-ID" sz="1900" dirty="0"/>
                <a:t> </a:t>
              </a:r>
              <a:r>
                <a:rPr lang="en-ID" sz="1900" dirty="0" err="1"/>
                <a:t>daerah</a:t>
              </a:r>
              <a:r>
                <a:rPr lang="en-ID" sz="1900" dirty="0"/>
                <a:t>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C9F2D2-F46B-4881-AD08-DA09C94D80C6}"/>
              </a:ext>
            </a:extLst>
          </p:cNvPr>
          <p:cNvSpPr txBox="1"/>
          <p:nvPr/>
        </p:nvSpPr>
        <p:spPr>
          <a:xfrm>
            <a:off x="4541390" y="3387288"/>
            <a:ext cx="420598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 err="1"/>
              <a:t>Setiap</a:t>
            </a:r>
            <a:r>
              <a:rPr lang="en-ID" sz="1900" dirty="0"/>
              <a:t> </a:t>
            </a:r>
            <a:r>
              <a:rPr lang="en-ID" sz="1900" dirty="0" err="1"/>
              <a:t>kebudayaan</a:t>
            </a:r>
            <a:r>
              <a:rPr lang="en-ID" sz="1900" dirty="0"/>
              <a:t> </a:t>
            </a:r>
            <a:r>
              <a:rPr lang="en-ID" sz="1900" dirty="0" err="1"/>
              <a:t>daerah</a:t>
            </a:r>
            <a:r>
              <a:rPr lang="en-ID" sz="1900" dirty="0"/>
              <a:t> </a:t>
            </a:r>
            <a:r>
              <a:rPr lang="en-ID" sz="1900" dirty="0" err="1"/>
              <a:t>memiliki</a:t>
            </a:r>
            <a:r>
              <a:rPr lang="en-ID" sz="1900" dirty="0"/>
              <a:t> </a:t>
            </a:r>
            <a:r>
              <a:rPr lang="en-ID" sz="1900" dirty="0" err="1"/>
              <a:t>keunikannya</a:t>
            </a:r>
            <a:r>
              <a:rPr lang="en-ID" sz="1900" dirty="0"/>
              <a:t> yang </a:t>
            </a:r>
            <a:r>
              <a:rPr lang="en-ID" sz="1900" dirty="0" err="1"/>
              <a:t>menjadi</a:t>
            </a:r>
            <a:r>
              <a:rPr lang="en-ID" sz="1900" dirty="0"/>
              <a:t> </a:t>
            </a:r>
            <a:r>
              <a:rPr lang="en-ID" sz="1900" dirty="0" err="1"/>
              <a:t>ciri</a:t>
            </a:r>
            <a:r>
              <a:rPr lang="en-ID" sz="1900" dirty="0"/>
              <a:t> </a:t>
            </a:r>
            <a:r>
              <a:rPr lang="en-ID" sz="1900" dirty="0" err="1"/>
              <a:t>khas</a:t>
            </a:r>
            <a:r>
              <a:rPr lang="en-ID" sz="1900" dirty="0"/>
              <a:t> </a:t>
            </a:r>
            <a:r>
              <a:rPr lang="en-ID" sz="1900" dirty="0" err="1"/>
              <a:t>masyarakat</a:t>
            </a:r>
            <a:r>
              <a:rPr lang="en-ID" sz="1900" dirty="0"/>
              <a:t> di </a:t>
            </a:r>
            <a:r>
              <a:rPr lang="en-ID" sz="1900" dirty="0" err="1"/>
              <a:t>daerah</a:t>
            </a:r>
            <a:r>
              <a:rPr lang="en-ID" sz="1900" dirty="0"/>
              <a:t> </a:t>
            </a:r>
            <a:r>
              <a:rPr lang="en-ID" sz="1900" dirty="0" err="1"/>
              <a:t>asal</a:t>
            </a:r>
            <a:r>
              <a:rPr lang="en-ID" sz="1900" dirty="0"/>
              <a:t> </a:t>
            </a:r>
            <a:r>
              <a:rPr lang="en-ID" sz="1900" dirty="0" err="1"/>
              <a:t>kebudayaan</a:t>
            </a:r>
            <a:r>
              <a:rPr lang="en-ID" sz="1900" dirty="0"/>
              <a:t> </a:t>
            </a:r>
            <a:r>
              <a:rPr lang="en-ID" sz="1900" dirty="0" err="1"/>
              <a:t>tersebut</a:t>
            </a:r>
            <a:r>
              <a:rPr lang="en-ID" sz="1900" dirty="0"/>
              <a:t>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5FD98E0-4605-42FB-B55C-4A2CBE7D6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3549"/>
            <a:ext cx="4584578" cy="3438434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6313084D-DB9A-4FD6-B37B-778E16D56FB7}"/>
              </a:ext>
            </a:extLst>
          </p:cNvPr>
          <p:cNvSpPr txBox="1"/>
          <p:nvPr/>
        </p:nvSpPr>
        <p:spPr>
          <a:xfrm>
            <a:off x="228600" y="4066002"/>
            <a:ext cx="1572564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commons.wikimedia.org</a:t>
            </a:r>
            <a:endParaRPr lang="en-ID" sz="700" dirty="0"/>
          </a:p>
        </p:txBody>
      </p: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7C1BCA-C55D-44C7-90F3-C8A09BF1B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0"/>
            <a:ext cx="9143245" cy="5143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0BF61B-153D-4ED0-A97D-0E9C642DF17C}"/>
              </a:ext>
            </a:extLst>
          </p:cNvPr>
          <p:cNvSpPr txBox="1"/>
          <p:nvPr/>
        </p:nvSpPr>
        <p:spPr>
          <a:xfrm>
            <a:off x="4572000" y="949464"/>
            <a:ext cx="41135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Kita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menghormati</a:t>
            </a:r>
            <a:r>
              <a:rPr lang="en-ID" sz="2000" dirty="0"/>
              <a:t> </a:t>
            </a:r>
            <a:r>
              <a:rPr lang="en-ID" sz="2000" dirty="0" err="1"/>
              <a:t>keunikan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setiap</a:t>
            </a:r>
            <a:r>
              <a:rPr lang="en-ID" sz="2000" dirty="0"/>
              <a:t> </a:t>
            </a:r>
            <a:r>
              <a:rPr lang="en-ID" sz="2000" dirty="0" err="1"/>
              <a:t>daerah</a:t>
            </a:r>
            <a:r>
              <a:rPr lang="en-ID" sz="20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3B0FA1-CC6E-4661-8CDB-78228026F99F}"/>
              </a:ext>
            </a:extLst>
          </p:cNvPr>
          <p:cNvSpPr txBox="1"/>
          <p:nvPr/>
        </p:nvSpPr>
        <p:spPr>
          <a:xfrm>
            <a:off x="4572000" y="2156758"/>
            <a:ext cx="41135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Kita </a:t>
            </a:r>
            <a:r>
              <a:rPr lang="en-ID" sz="2000" dirty="0" err="1"/>
              <a:t>tidak</a:t>
            </a:r>
            <a:r>
              <a:rPr lang="en-ID" sz="2000" dirty="0"/>
              <a:t> </a:t>
            </a:r>
            <a:r>
              <a:rPr lang="en-ID" sz="2000" dirty="0" err="1"/>
              <a:t>boleh</a:t>
            </a:r>
            <a:r>
              <a:rPr lang="en-ID" sz="2000" dirty="0"/>
              <a:t> </a:t>
            </a:r>
            <a:r>
              <a:rPr lang="en-ID" sz="2000" dirty="0" err="1"/>
              <a:t>membandingkan</a:t>
            </a:r>
            <a:r>
              <a:rPr lang="en-ID" sz="2000" dirty="0"/>
              <a:t> </a:t>
            </a:r>
            <a:r>
              <a:rPr lang="en-ID" sz="2000" dirty="0" err="1"/>
              <a:t>keunikan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budaya</a:t>
            </a:r>
            <a:r>
              <a:rPr lang="en-ID" sz="2000" dirty="0"/>
              <a:t> </a:t>
            </a:r>
            <a:r>
              <a:rPr lang="en-ID" sz="2000" dirty="0" err="1"/>
              <a:t>daerah</a:t>
            </a:r>
            <a:r>
              <a:rPr lang="en-ID" sz="2000" dirty="0"/>
              <a:t> lain, </a:t>
            </a:r>
            <a:r>
              <a:rPr lang="en-ID" sz="2000" dirty="0" err="1"/>
              <a:t>lalu</a:t>
            </a:r>
            <a:r>
              <a:rPr lang="en-ID" sz="2000" dirty="0"/>
              <a:t> </a:t>
            </a:r>
            <a:r>
              <a:rPr lang="en-ID" sz="2000" dirty="0" err="1"/>
              <a:t>menganggap</a:t>
            </a:r>
            <a:r>
              <a:rPr lang="en-ID" sz="2000" dirty="0"/>
              <a:t> </a:t>
            </a:r>
            <a:r>
              <a:rPr lang="en-ID" sz="2000" dirty="0" err="1"/>
              <a:t>kebudayaan</a:t>
            </a:r>
            <a:r>
              <a:rPr lang="en-ID" sz="2000" dirty="0"/>
              <a:t> </a:t>
            </a:r>
            <a:r>
              <a:rPr lang="en-ID" sz="2000" dirty="0" err="1"/>
              <a:t>kita</a:t>
            </a:r>
            <a:r>
              <a:rPr lang="en-ID" sz="2000" dirty="0"/>
              <a:t> </a:t>
            </a:r>
            <a:r>
              <a:rPr lang="en-ID" sz="2000" dirty="0" err="1"/>
              <a:t>sebagai</a:t>
            </a:r>
            <a:r>
              <a:rPr lang="en-ID" sz="2000" dirty="0"/>
              <a:t> yang </a:t>
            </a:r>
            <a:r>
              <a:rPr lang="en-ID" sz="2000" dirty="0" err="1"/>
              <a:t>terbaik</a:t>
            </a:r>
            <a:r>
              <a:rPr lang="en-ID" sz="2000" dirty="0"/>
              <a:t> di </a:t>
            </a:r>
            <a:r>
              <a:rPr lang="en-ID" sz="2000" dirty="0" err="1"/>
              <a:t>antara</a:t>
            </a:r>
            <a:r>
              <a:rPr lang="en-ID" sz="2000" dirty="0"/>
              <a:t> </a:t>
            </a:r>
            <a:r>
              <a:rPr lang="en-ID" sz="2000" dirty="0" err="1"/>
              <a:t>kebudayaan</a:t>
            </a:r>
            <a:r>
              <a:rPr lang="en-ID" sz="2000" dirty="0"/>
              <a:t> </a:t>
            </a:r>
            <a:r>
              <a:rPr lang="en-ID" sz="2000" dirty="0" err="1"/>
              <a:t>lainnya</a:t>
            </a:r>
            <a:r>
              <a:rPr lang="en-ID" sz="2000" dirty="0"/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C86B83-C91F-487C-800F-A4151086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10690"/>
            <a:ext cx="3657600" cy="432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95C61B17-A55B-436C-A211-97B15EA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7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ECA7720-A7BE-4989-9FED-106D7DD74306}"/>
              </a:ext>
            </a:extLst>
          </p:cNvPr>
          <p:cNvGrpSpPr/>
          <p:nvPr/>
        </p:nvGrpSpPr>
        <p:grpSpPr>
          <a:xfrm>
            <a:off x="533400" y="2861274"/>
            <a:ext cx="4649770" cy="1505446"/>
            <a:chOff x="533400" y="2861274"/>
            <a:chExt cx="4649770" cy="150544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4CE54AB-E0B0-4808-BDB5-CCDF34B978BE}"/>
                </a:ext>
              </a:extLst>
            </p:cNvPr>
            <p:cNvSpPr/>
            <p:nvPr/>
          </p:nvSpPr>
          <p:spPr>
            <a:xfrm>
              <a:off x="533400" y="2861274"/>
              <a:ext cx="4649770" cy="1505446"/>
            </a:xfrm>
            <a:prstGeom prst="roundRect">
              <a:avLst>
                <a:gd name="adj" fmla="val 5601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FF540F-F72E-41C7-8CBA-87283DC7490B}"/>
                </a:ext>
              </a:extLst>
            </p:cNvPr>
            <p:cNvSpPr txBox="1"/>
            <p:nvPr/>
          </p:nvSpPr>
          <p:spPr>
            <a:xfrm>
              <a:off x="872288" y="3013832"/>
              <a:ext cx="371953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dirty="0" err="1"/>
                <a:t>Upacara</a:t>
              </a:r>
              <a:r>
                <a:rPr lang="en-ID" dirty="0"/>
                <a:t> </a:t>
              </a:r>
              <a:r>
                <a:rPr lang="en-ID" dirty="0" err="1"/>
                <a:t>adat</a:t>
              </a:r>
              <a:r>
                <a:rPr lang="en-ID" dirty="0"/>
                <a:t> </a:t>
              </a:r>
              <a:r>
                <a:rPr lang="en-ID" dirty="0" err="1"/>
                <a:t>dilakukan</a:t>
              </a:r>
              <a:r>
                <a:rPr lang="en-ID" dirty="0"/>
                <a:t> </a:t>
              </a:r>
              <a:r>
                <a:rPr lang="en-ID" dirty="0" err="1"/>
                <a:t>sebagai</a:t>
              </a:r>
              <a:r>
                <a:rPr lang="en-ID" dirty="0"/>
                <a:t> </a:t>
              </a:r>
              <a:r>
                <a:rPr lang="en-ID" dirty="0" err="1"/>
                <a:t>bentuk</a:t>
              </a:r>
              <a:r>
                <a:rPr lang="en-ID" dirty="0"/>
                <a:t> </a:t>
              </a:r>
              <a:r>
                <a:rPr lang="en-ID" dirty="0" err="1"/>
                <a:t>ungkapan</a:t>
              </a:r>
              <a:r>
                <a:rPr lang="en-ID" dirty="0"/>
                <a:t> rasa </a:t>
              </a:r>
              <a:r>
                <a:rPr lang="en-ID" dirty="0" err="1"/>
                <a:t>syukur</a:t>
              </a:r>
              <a:r>
                <a:rPr lang="en-ID" dirty="0"/>
                <a:t>, </a:t>
              </a:r>
              <a:r>
                <a:rPr lang="en-ID" dirty="0" err="1"/>
                <a:t>perayaan</a:t>
              </a:r>
              <a:r>
                <a:rPr lang="en-ID" dirty="0"/>
                <a:t> </a:t>
              </a:r>
              <a:r>
                <a:rPr lang="en-ID" dirty="0" err="1"/>
                <a:t>hari</a:t>
              </a:r>
              <a:r>
                <a:rPr lang="en-ID" dirty="0"/>
                <a:t> </a:t>
              </a:r>
              <a:r>
                <a:rPr lang="en-ID" dirty="0" err="1"/>
                <a:t>besar</a:t>
              </a:r>
              <a:r>
                <a:rPr lang="en-ID" dirty="0"/>
                <a:t> </a:t>
              </a:r>
              <a:r>
                <a:rPr lang="en-ID" dirty="0" err="1"/>
                <a:t>keagamaan</a:t>
              </a:r>
              <a:r>
                <a:rPr lang="en-ID" dirty="0"/>
                <a:t>, </a:t>
              </a:r>
              <a:r>
                <a:rPr lang="en-ID" dirty="0" err="1"/>
                <a:t>ataupun</a:t>
              </a:r>
              <a:r>
                <a:rPr lang="en-ID" dirty="0"/>
                <a:t> </a:t>
              </a:r>
              <a:r>
                <a:rPr lang="en-ID" dirty="0" err="1"/>
                <a:t>hiburan</a:t>
              </a:r>
              <a:r>
                <a:rPr lang="en-ID" dirty="0"/>
                <a:t>/</a:t>
              </a:r>
              <a:r>
                <a:rPr lang="en-ID" dirty="0" err="1"/>
                <a:t>pesta</a:t>
              </a:r>
              <a:r>
                <a:rPr lang="en-ID" dirty="0"/>
                <a:t> </a:t>
              </a:r>
              <a:r>
                <a:rPr lang="en-ID" dirty="0" err="1"/>
                <a:t>rakyat</a:t>
              </a:r>
              <a:r>
                <a:rPr lang="en-ID" dirty="0"/>
                <a:t>.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38A742E-43F8-4900-AD55-2945F25AF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88" y="1793521"/>
            <a:ext cx="4397312" cy="2933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3FAA9-F493-4E0B-84B2-42DDDF585241}"/>
              </a:ext>
            </a:extLst>
          </p:cNvPr>
          <p:cNvSpPr txBox="1"/>
          <p:nvPr/>
        </p:nvSpPr>
        <p:spPr>
          <a:xfrm>
            <a:off x="631657" y="955847"/>
            <a:ext cx="244495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900" dirty="0"/>
              <a:t>Salah </a:t>
            </a:r>
            <a:r>
              <a:rPr lang="en-ID" sz="1900" dirty="0" err="1"/>
              <a:t>satu</a:t>
            </a:r>
            <a:r>
              <a:rPr lang="en-ID" sz="1900" dirty="0"/>
              <a:t> </a:t>
            </a:r>
            <a:r>
              <a:rPr lang="en-ID" sz="1900" dirty="0" err="1"/>
              <a:t>keunikan</a:t>
            </a:r>
            <a:r>
              <a:rPr lang="en-ID" sz="1900" dirty="0"/>
              <a:t> </a:t>
            </a:r>
            <a:r>
              <a:rPr lang="en-ID" sz="1900" dirty="0" err="1"/>
              <a:t>budaya</a:t>
            </a:r>
            <a:r>
              <a:rPr lang="en-ID" sz="1900" dirty="0"/>
              <a:t> </a:t>
            </a:r>
            <a:r>
              <a:rPr lang="en-ID" sz="1900" dirty="0" err="1"/>
              <a:t>daerah</a:t>
            </a:r>
            <a:r>
              <a:rPr lang="en-ID" sz="1900" dirty="0"/>
              <a:t> </a:t>
            </a:r>
            <a:r>
              <a:rPr lang="en-ID" sz="1900" dirty="0" err="1"/>
              <a:t>dapat</a:t>
            </a:r>
            <a:r>
              <a:rPr lang="en-ID" sz="1900" dirty="0"/>
              <a:t> </a:t>
            </a:r>
            <a:r>
              <a:rPr lang="en-ID" sz="1900" dirty="0" err="1"/>
              <a:t>dilihat</a:t>
            </a:r>
            <a:r>
              <a:rPr lang="en-ID" sz="1900" dirty="0"/>
              <a:t> </a:t>
            </a:r>
            <a:r>
              <a:rPr lang="en-ID" sz="1900" dirty="0" err="1"/>
              <a:t>dari</a:t>
            </a:r>
            <a:r>
              <a:rPr lang="en-ID" sz="1900" dirty="0"/>
              <a:t> </a:t>
            </a:r>
            <a:r>
              <a:rPr lang="en-ID" sz="1900" dirty="0" err="1"/>
              <a:t>upacara</a:t>
            </a:r>
            <a:r>
              <a:rPr lang="en-ID" sz="1900" dirty="0"/>
              <a:t> </a:t>
            </a:r>
            <a:r>
              <a:rPr lang="en-ID" sz="1900" dirty="0" err="1"/>
              <a:t>adatnya</a:t>
            </a:r>
            <a:r>
              <a:rPr lang="en-ID" sz="1900" dirty="0"/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65CB1F4-768A-4300-8103-73F072FF14B3}"/>
              </a:ext>
            </a:extLst>
          </p:cNvPr>
          <p:cNvGrpSpPr/>
          <p:nvPr/>
        </p:nvGrpSpPr>
        <p:grpSpPr>
          <a:xfrm>
            <a:off x="3192582" y="149613"/>
            <a:ext cx="5638800" cy="1565346"/>
            <a:chOff x="1295400" y="103938"/>
            <a:chExt cx="5638800" cy="15653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9E20442-F72C-477B-838D-776A2755B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03938"/>
              <a:ext cx="5638800" cy="156534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22FF87-A813-4802-908F-40FDC43AAC0B}"/>
                </a:ext>
              </a:extLst>
            </p:cNvPr>
            <p:cNvSpPr txBox="1"/>
            <p:nvPr/>
          </p:nvSpPr>
          <p:spPr>
            <a:xfrm>
              <a:off x="1701544" y="360476"/>
              <a:ext cx="4710545" cy="969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sz="1900" b="1" dirty="0" err="1"/>
                <a:t>Upacara</a:t>
              </a:r>
              <a:r>
                <a:rPr lang="en-ID" sz="1900" b="1" dirty="0"/>
                <a:t> </a:t>
              </a:r>
              <a:r>
                <a:rPr lang="en-ID" sz="1900" b="1" dirty="0" err="1"/>
                <a:t>adat</a:t>
              </a:r>
              <a:r>
                <a:rPr lang="en-ID" sz="1900" b="1" dirty="0"/>
                <a:t> </a:t>
              </a:r>
              <a:r>
                <a:rPr lang="en-ID" sz="1900" dirty="0" err="1"/>
                <a:t>adalah</a:t>
              </a:r>
              <a:r>
                <a:rPr lang="en-ID" sz="1900" dirty="0"/>
                <a:t> </a:t>
              </a:r>
              <a:r>
                <a:rPr lang="en-ID" sz="1900" dirty="0" err="1"/>
                <a:t>kegiatan</a:t>
              </a:r>
              <a:r>
                <a:rPr lang="en-ID" sz="1900" dirty="0"/>
                <a:t> </a:t>
              </a:r>
              <a:r>
                <a:rPr lang="en-ID" sz="1900" dirty="0" err="1"/>
                <a:t>upacara</a:t>
              </a:r>
              <a:r>
                <a:rPr lang="en-ID" sz="1900" dirty="0"/>
                <a:t> yang </a:t>
              </a:r>
              <a:r>
                <a:rPr lang="en-ID" sz="1900" dirty="0" err="1"/>
                <a:t>dilaksanakan</a:t>
              </a:r>
              <a:r>
                <a:rPr lang="en-ID" sz="1900" dirty="0"/>
                <a:t> </a:t>
              </a:r>
              <a:r>
                <a:rPr lang="en-ID" sz="1900" dirty="0" err="1"/>
                <a:t>sesuai</a:t>
              </a:r>
              <a:r>
                <a:rPr lang="en-ID" sz="1900" dirty="0"/>
                <a:t> </a:t>
              </a:r>
              <a:r>
                <a:rPr lang="en-ID" sz="1900" dirty="0" err="1"/>
                <a:t>adat</a:t>
              </a:r>
              <a:r>
                <a:rPr lang="en-ID" sz="1900" dirty="0"/>
                <a:t> </a:t>
              </a:r>
              <a:r>
                <a:rPr lang="en-ID" sz="1900" dirty="0" err="1"/>
                <a:t>istiadat</a:t>
              </a:r>
              <a:r>
                <a:rPr lang="en-ID" sz="1900" dirty="0"/>
                <a:t> di </a:t>
              </a:r>
              <a:r>
                <a:rPr lang="en-ID" sz="1900" dirty="0" err="1"/>
                <a:t>daerah</a:t>
              </a:r>
              <a:r>
                <a:rPr lang="en-ID" sz="1900" dirty="0"/>
                <a:t> </a:t>
              </a:r>
              <a:r>
                <a:rPr lang="en-ID" sz="1900" dirty="0" err="1"/>
                <a:t>tertentu</a:t>
              </a:r>
              <a:r>
                <a:rPr lang="en-ID" sz="1900" dirty="0"/>
                <a:t>. </a:t>
              </a:r>
            </a:p>
          </p:txBody>
        </p:sp>
      </p:grpSp>
      <p:sp>
        <p:nvSpPr>
          <p:cNvPr id="2" name="TextBox 16">
            <a:extLst>
              <a:ext uri="{FF2B5EF4-FFF2-40B4-BE49-F238E27FC236}">
                <a16:creationId xmlns:a16="http://schemas.microsoft.com/office/drawing/2014/main" id="{85D95412-5383-4DFE-89BA-2DDDD4B00DFB}"/>
              </a:ext>
            </a:extLst>
          </p:cNvPr>
          <p:cNvSpPr txBox="1"/>
          <p:nvPr/>
        </p:nvSpPr>
        <p:spPr>
          <a:xfrm>
            <a:off x="5170470" y="4433155"/>
            <a:ext cx="1237878" cy="200055"/>
          </a:xfrm>
          <a:prstGeom prst="rect">
            <a:avLst/>
          </a:prstGeom>
          <a:solidFill>
            <a:srgbClr val="FFFFFF">
              <a:alpha val="4588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 err="1"/>
              <a:t>Sumber</a:t>
            </a:r>
            <a:r>
              <a:rPr lang="en-US" sz="700" dirty="0"/>
              <a:t>: shutterstock.com</a:t>
            </a:r>
            <a:endParaRPr lang="en-ID" sz="700" dirty="0"/>
          </a:p>
        </p:txBody>
      </p:sp>
      <p:pic>
        <p:nvPicPr>
          <p:cNvPr id="16" name="Picture 2" descr="E:\ELISA\ERLANGGA LISA\2017\TEMPLATE PPT\SD Buping Tematik Terpadu K13N\SD Buping Tematik Terpadu K13N banner.png">
            <a:extLst>
              <a:ext uri="{FF2B5EF4-FFF2-40B4-BE49-F238E27FC236}">
                <a16:creationId xmlns:a16="http://schemas.microsoft.com/office/drawing/2014/main" id="{EBBF3F29-7978-44F7-8268-2964C6F7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1715"/>
            <a:ext cx="91440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0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ustom 1">
      <a:majorFont>
        <a:latin typeface="Berlin Sans FB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566</Words>
  <Application>Microsoft Office PowerPoint</Application>
  <PresentationFormat>On-screen Show (16:9)</PresentationFormat>
  <Paragraphs>63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 Putri Andini</dc:creator>
  <cp:lastModifiedBy>Alo-Putra_Yudha</cp:lastModifiedBy>
  <cp:revision>218</cp:revision>
  <cp:lastPrinted>2017-01-26T08:40:59Z</cp:lastPrinted>
  <dcterms:created xsi:type="dcterms:W3CDTF">2016-06-25T05:09:46Z</dcterms:created>
  <dcterms:modified xsi:type="dcterms:W3CDTF">2020-09-30T00:14:55Z</dcterms:modified>
</cp:coreProperties>
</file>