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7F7AD5-1DDB-46AE-9680-8A4B8287E192}" type="datetimeFigureOut">
              <a:rPr lang="id-ID" smtClean="0"/>
              <a:t>28/07/2021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63BE06-D2E1-42E2-AEB9-FC0E0365CB54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628800"/>
            <a:ext cx="7406640" cy="1008112"/>
          </a:xfrm>
        </p:spPr>
        <p:txBody>
          <a:bodyPr>
            <a:noAutofit/>
          </a:bodyPr>
          <a:lstStyle/>
          <a:p>
            <a:r>
              <a:rPr lang="id-ID" sz="5400" dirty="0" smtClean="0"/>
              <a:t>SBdP Kelas 5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068960"/>
            <a:ext cx="7406640" cy="103776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KD 3.1 dan 4.1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8201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936104"/>
          </a:xfrm>
        </p:spPr>
        <p:txBody>
          <a:bodyPr/>
          <a:lstStyle/>
          <a:p>
            <a:r>
              <a:rPr lang="id-ID" dirty="0" smtClean="0"/>
              <a:t>Pengertian Komik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890080" cy="4187552"/>
          </a:xfrm>
        </p:spPr>
        <p:txBody>
          <a:bodyPr/>
          <a:lstStyle/>
          <a:p>
            <a:pPr algn="just"/>
            <a:r>
              <a:rPr lang="id-ID" b="1" dirty="0"/>
              <a:t>Komik</a:t>
            </a:r>
            <a:r>
              <a:rPr lang="id-ID" dirty="0"/>
              <a:t> adalah cerita bergambar yang bersifat lucu dan umumnya mudah dicerna, serta dibuat secara khas dengan paduan kata-kata.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3505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6093296"/>
          </a:xfrm>
        </p:spPr>
        <p:txBody>
          <a:bodyPr>
            <a:normAutofit fontScale="90000"/>
          </a:bodyPr>
          <a:lstStyle/>
          <a:p>
            <a:r>
              <a:rPr lang="id-ID" sz="3200" dirty="0">
                <a:effectLst/>
              </a:rPr>
              <a:t>Cerita dalam komik disajikan dengan adegan beberapa gambar yang disusun secara berurutan</a:t>
            </a:r>
            <a:r>
              <a:rPr lang="id-ID" sz="3200" dirty="0" smtClean="0">
                <a:effectLst/>
              </a:rPr>
              <a:t>.</a:t>
            </a:r>
            <a:br>
              <a:rPr lang="id-ID" sz="3200" dirty="0" smtClean="0">
                <a:effectLst/>
              </a:rPr>
            </a:br>
            <a:r>
              <a:rPr lang="id-ID" sz="3200" dirty="0">
                <a:effectLst/>
              </a:rPr>
              <a:t/>
            </a:r>
            <a:br>
              <a:rPr lang="id-ID" sz="3200" dirty="0">
                <a:effectLst/>
              </a:rPr>
            </a:br>
            <a:r>
              <a:rPr lang="id-ID" sz="3200" dirty="0" smtClean="0">
                <a:effectLst/>
              </a:rPr>
              <a:t/>
            </a:r>
            <a:br>
              <a:rPr lang="id-ID" sz="3200" dirty="0" smtClean="0">
                <a:effectLst/>
              </a:rPr>
            </a:br>
            <a:r>
              <a:rPr lang="id-ID" sz="3200" dirty="0" smtClean="0">
                <a:effectLst/>
              </a:rPr>
              <a:t/>
            </a:r>
            <a:br>
              <a:rPr lang="id-ID" sz="3200" dirty="0" smtClean="0">
                <a:effectLst/>
              </a:rPr>
            </a:br>
            <a:r>
              <a:rPr lang="id-ID" sz="3200" dirty="0">
                <a:effectLst/>
              </a:rPr>
              <a:t/>
            </a:r>
            <a:br>
              <a:rPr lang="id-ID" sz="3200" dirty="0">
                <a:effectLst/>
              </a:rPr>
            </a:br>
            <a:r>
              <a:rPr lang="id-ID" sz="3200" dirty="0" smtClean="0">
                <a:effectLst/>
              </a:rPr>
              <a:t/>
            </a:r>
            <a:br>
              <a:rPr lang="id-ID" sz="3200" dirty="0" smtClean="0">
                <a:effectLst/>
              </a:rPr>
            </a:br>
            <a:r>
              <a:rPr lang="id-ID" sz="3200" dirty="0">
                <a:effectLst/>
              </a:rPr>
              <a:t/>
            </a:r>
            <a:br>
              <a:rPr lang="id-ID" sz="3200" dirty="0">
                <a:effectLst/>
              </a:rPr>
            </a:br>
            <a:r>
              <a:rPr lang="id-ID" sz="3200" dirty="0" smtClean="0">
                <a:effectLst/>
              </a:rPr>
              <a:t/>
            </a:r>
            <a:br>
              <a:rPr lang="id-ID" sz="3200" dirty="0" smtClean="0">
                <a:effectLst/>
              </a:rPr>
            </a:br>
            <a:r>
              <a:rPr lang="id-ID" sz="3200" dirty="0">
                <a:effectLst/>
              </a:rPr>
              <a:t/>
            </a:r>
            <a:br>
              <a:rPr lang="id-ID" sz="3200" dirty="0">
                <a:effectLst/>
              </a:rPr>
            </a:br>
            <a:r>
              <a:rPr lang="id-ID" sz="3200" dirty="0" smtClean="0">
                <a:effectLst/>
              </a:rPr>
              <a:t/>
            </a:r>
            <a:br>
              <a:rPr lang="id-ID" sz="3200" dirty="0" smtClean="0">
                <a:effectLst/>
              </a:rPr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4824"/>
            <a:ext cx="6336704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3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936104"/>
          </a:xfrm>
        </p:spPr>
        <p:txBody>
          <a:bodyPr/>
          <a:lstStyle/>
          <a:p>
            <a:r>
              <a:rPr lang="id-ID" b="1" dirty="0">
                <a:effectLst/>
              </a:rPr>
              <a:t>Fungsi kata-kata pada komik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39715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Untuk menjelaskan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Melengkapi</a:t>
            </a:r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Memperdalam penyampaian gambar secara keseluruhan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7191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323032"/>
          </a:xfrm>
        </p:spPr>
        <p:txBody>
          <a:bodyPr>
            <a:normAutofit fontScale="90000"/>
          </a:bodyPr>
          <a:lstStyle/>
          <a:p>
            <a:pPr algn="just"/>
            <a:r>
              <a:rPr lang="id-ID" sz="3100" dirty="0" smtClean="0"/>
              <a:t>Kata-kata dalam komik biasanya disajikan dalam balon-balon kata. Balon-balon kata tersebut dapat berupa narasi, percakapan atau perasaan tokoh.</a:t>
            </a:r>
            <a:br>
              <a:rPr lang="id-ID" sz="3100" dirty="0" smtClean="0"/>
            </a:br>
            <a:r>
              <a:rPr lang="id-ID" sz="3100" dirty="0"/>
              <a:t/>
            </a:r>
            <a:br>
              <a:rPr lang="id-ID" sz="3100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49410"/>
            <a:ext cx="6552728" cy="475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9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 – ciri Komik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lnSpcReduction="10000"/>
          </a:bodyPr>
          <a:lstStyle/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Dibuat untuk menyampaikan cerita.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Gambar dan teks proporsional sehingga membuat pembaca komik seakan-akan terlibat dan berperan langsung kedalam cerita.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Menggunakan bahasa percakapan yang mudah dipahami.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Dapat bersifat kepahlawanan.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Penggambaran watak secara sederhana tujuannya agar pembaca memahami pesan dari cerita.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Mengandung cerita humor untuk menghibur pembaca.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4860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Langkah-langkah Membuat Komik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Menentukan tema dan judul komik.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Membuat sketsa (sketching) yaitu menuangkan cerita dalam media gambar secara garis besar.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Memberikan tinta (Inking) yaitu penegasan garis sketsa menggunakan tinta.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Memberi warna (coloring) yaitu pemberian warna pada gambar yang dilakukan dengan dua tampilan dapat berupa hitam putih ataupun banyak warna.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id-ID" sz="2800" dirty="0" smtClean="0"/>
              <a:t>Membuat teks (Lettering) yang ditulis dalam balon kata di dekat gambar tokoh.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78396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08920"/>
            <a:ext cx="3810000" cy="3810000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3272154" y="44624"/>
            <a:ext cx="3964142" cy="32403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Buatlah sebuah komik  dengan tema bebas sesuai kreasi anak-anak!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Gunakan kertas gambar A4 dan warnai dengan rapi!</a:t>
            </a:r>
          </a:p>
        </p:txBody>
      </p:sp>
    </p:spTree>
    <p:extLst>
      <p:ext uri="{BB962C8B-B14F-4D97-AF65-F5344CB8AC3E}">
        <p14:creationId xmlns:p14="http://schemas.microsoft.com/office/powerpoint/2010/main" val="356706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223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SBdP Kelas 5</vt:lpstr>
      <vt:lpstr>Pengertian Komik</vt:lpstr>
      <vt:lpstr>Cerita dalam komik disajikan dengan adegan beberapa gambar yang disusun secara berurutan.           </vt:lpstr>
      <vt:lpstr>Fungsi kata-kata pada komik </vt:lpstr>
      <vt:lpstr>Kata-kata dalam komik biasanya disajikan dalam balon-balon kata. Balon-balon kata tersebut dapat berupa narasi, percakapan atau perasaan tokoh.        </vt:lpstr>
      <vt:lpstr>Ciri – ciri Komik</vt:lpstr>
      <vt:lpstr>Langkah-langkah Membuat Komik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Kelas 5</dc:title>
  <dc:creator>acer</dc:creator>
  <cp:lastModifiedBy>acer</cp:lastModifiedBy>
  <cp:revision>7</cp:revision>
  <dcterms:created xsi:type="dcterms:W3CDTF">2021-07-28T12:03:56Z</dcterms:created>
  <dcterms:modified xsi:type="dcterms:W3CDTF">2021-07-28T13:20:06Z</dcterms:modified>
</cp:coreProperties>
</file>