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58" r:id="rId3"/>
    <p:sldId id="257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4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8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8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717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6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7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2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52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6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004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31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9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305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0C56C-109A-4C9D-B8CF-3DF7B31415B2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7FDA7-B2CD-4A5B-8E6A-1A7D497F9F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545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6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1"/>
            <a:ext cx="6458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2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Ekonomi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DEA8D9-1385-4064-8BA2-F24F42991600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C3D502-CF18-4485-B2BC-71E6AF857B5B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D5263A-104E-4471-80DC-569995ECC6AA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1295B6-5D33-44F8-AFC8-2D17297E135A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3A5324-5043-4527-A9EA-4BC8DEFADFD2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2C66E6-BAF8-4332-9844-AA57F7F321C8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F5D39A5-B67D-4ED2-8A20-741351BA54B3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AE26366-BF02-4F3F-9CF3-860A0CCFE52F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A971DD1-D6D5-4500-ACA8-723E219983B8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E1F153-8748-4B9E-B9B5-834502E8088E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259FEF-ED20-48A6-A538-2AF4CA09F671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0E6600-32FA-450C-8E78-CF10E3C90A3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E3F2D8-09C5-4BC2-90F1-09EEF1F9485B}"/>
              </a:ext>
            </a:extLst>
          </p:cNvPr>
          <p:cNvSpPr txBox="1"/>
          <p:nvPr/>
        </p:nvSpPr>
        <p:spPr>
          <a:xfrm>
            <a:off x="1249250" y="660894"/>
            <a:ext cx="4327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Memperagakan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Kembali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94DF9-CAE1-4509-85CD-7229D7D029A8}"/>
              </a:ext>
            </a:extLst>
          </p:cNvPr>
          <p:cNvSpPr/>
          <p:nvPr/>
        </p:nvSpPr>
        <p:spPr>
          <a:xfrm>
            <a:off x="990598" y="1918958"/>
            <a:ext cx="5500354" cy="4037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memperagakan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intonasi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visualisasi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didengar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mencatat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panduan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Buatlah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tersampaikan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memperagakannya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B7B2E3BA-93A6-4A8C-AAAD-10D98068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47" y="1812932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DA6E70-0511-4B79-BECE-8B5624CC8093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71499-FB42-4AE0-9EFC-30632C90362F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A3739E-77D1-488B-8BFE-7FB1F11876BB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ED4F62-22A4-42A8-BB31-39A55F3E5E84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7C751-5E08-4520-9894-94ED30C3E9B3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AAACCF-1706-48DF-8D5C-732EBACA151C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C61DDBF-F054-4716-9589-14EC79A7D1F0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D404CF4-4FED-45C1-8B1A-350AFB37ACB7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27D38C-4F9C-427A-A858-BA2E04DFA12D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8A7FE-1108-486D-8E6B-2F3C16E11651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E6A2B-F6E1-42A0-83E5-1231121811C5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12169D-7C6E-44D2-8748-81EA0D59EE93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4AE25B-2712-4427-8DBF-10FA6FC04BF0}"/>
              </a:ext>
            </a:extLst>
          </p:cNvPr>
          <p:cNvSpPr txBox="1"/>
          <p:nvPr/>
        </p:nvSpPr>
        <p:spPr>
          <a:xfrm>
            <a:off x="592428" y="538486"/>
            <a:ext cx="6348699" cy="95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Mewujudkan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Kerukunan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Sekitar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42464E59-D948-467A-BBCD-D21995CEEB82}"/>
              </a:ext>
            </a:extLst>
          </p:cNvPr>
          <p:cNvSpPr/>
          <p:nvPr/>
        </p:nvSpPr>
        <p:spPr>
          <a:xfrm>
            <a:off x="1068946" y="1600200"/>
            <a:ext cx="5707780" cy="4572000"/>
          </a:xfrm>
          <a:prstGeom prst="roundRect">
            <a:avLst>
              <a:gd name="adj" fmla="val 9074"/>
            </a:avLst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Berikut adalah manfaat dari menjaga kerukunan di lingkungan masyarakat 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i-FI" sz="2200" dirty="0">
                <a:latin typeface="Arial" pitchFamily="34" charset="0"/>
                <a:cs typeface="Arial" pitchFamily="34" charset="0"/>
              </a:rPr>
              <a:t>membangun kerja sama antarwarga,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mempererat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menumbuhkan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toleransi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antarwarga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membiasakan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antarwarga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damai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aman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108EBB-BCB5-48B4-B4A1-643509A3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2" y="1866899"/>
            <a:ext cx="2031998" cy="40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47917-370B-460A-AC1E-B31DE37AAEF1}"/>
              </a:ext>
            </a:extLst>
          </p:cNvPr>
          <p:cNvSpPr txBox="1"/>
          <p:nvPr/>
        </p:nvSpPr>
        <p:spPr>
          <a:xfrm>
            <a:off x="721216" y="606048"/>
            <a:ext cx="6447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Kreasi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8C424-6078-428C-9FD4-80255EF320DA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67403F-5547-429B-AFBE-A224DD023AAA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BC5F0F-AE16-4B0F-8B12-322E2895D6FD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6A1AB2-26A7-44AB-9045-0CE63939EF65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9164A5-99A8-4D14-8D97-7C94F65F1718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48598-A016-4DF6-81F6-3AA611EF1657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48085A9-B877-427D-826E-C4C7EC88A154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ADAF669-1EEC-4AC7-B328-7B70C0DB4372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1E09F17-DB98-441C-9E6F-744EC252E430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6F37EF-4162-4D13-BB9F-07DF020251A5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0B699C-9EB6-4B9E-8FB0-45DCAEF517E8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77940B-C252-43A2-9E9C-0617FFAB692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6F91EB20-DDC6-4579-90FE-966CAB97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93" y="1948080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7EB3E5-334C-4AD2-9CFC-FCB02D79E1C7}"/>
              </a:ext>
            </a:extLst>
          </p:cNvPr>
          <p:cNvGrpSpPr/>
          <p:nvPr/>
        </p:nvGrpSpPr>
        <p:grpSpPr>
          <a:xfrm>
            <a:off x="721216" y="1236372"/>
            <a:ext cx="6075990" cy="4631028"/>
            <a:chOff x="290202" y="1295400"/>
            <a:chExt cx="5862948" cy="4572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0FDFDD-EB10-4245-96A1-9C36FACE9E59}"/>
                </a:ext>
              </a:extLst>
            </p:cNvPr>
            <p:cNvGrpSpPr/>
            <p:nvPr/>
          </p:nvGrpSpPr>
          <p:grpSpPr>
            <a:xfrm>
              <a:off x="290202" y="1295400"/>
              <a:ext cx="5862948" cy="4572000"/>
              <a:chOff x="0" y="-2486"/>
              <a:chExt cx="9144000" cy="6479485"/>
            </a:xfrm>
          </p:grpSpPr>
          <p:pic>
            <p:nvPicPr>
              <p:cNvPr id="19" name="Picture 18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7A0319A9-1530-4FFA-8BDA-22154E8C16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75B645-0437-48AE-94F7-0FE393E43889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5F657C-C750-4873-BAF1-191CA3FF6F08}"/>
                </a:ext>
              </a:extLst>
            </p:cNvPr>
            <p:cNvSpPr/>
            <p:nvPr/>
          </p:nvSpPr>
          <p:spPr>
            <a:xfrm>
              <a:off x="838200" y="1752600"/>
              <a:ext cx="457200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800" dirty="0">
                  <a:latin typeface="Arial" pitchFamily="34" charset="0"/>
                  <a:cs typeface="Arial" pitchFamily="34" charset="0"/>
                </a:rPr>
                <a:t>Gerakan tari kreasi biasanya dilakukan secara berkelompok. Gerakan tari tersebut dapat membentuk pola lantai. Ada pola lantai membentuk garis vertikal, horizontal,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melengkung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menyilang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zig-zag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3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EDACB-55ED-4917-B3FD-D9E57BE8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A9758-1E83-4B23-8D6E-7F6E5A82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0109A26A-FEE4-48BB-8CAA-276B315266CC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853E162D-7A2A-42AA-B7F4-26BAC51D6BFB}"/>
              </a:ext>
            </a:extLst>
          </p:cNvPr>
          <p:cNvSpPr/>
          <p:nvPr/>
        </p:nvSpPr>
        <p:spPr>
          <a:xfrm>
            <a:off x="4121835" y="5539419"/>
            <a:ext cx="5008098" cy="540214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202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Bahnschrift Condensed</vt:lpstr>
      <vt:lpstr>Bernard MT Condensed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2021-04-12T12:06:29Z</dcterms:created>
  <dcterms:modified xsi:type="dcterms:W3CDTF">2021-04-12T12:11:40Z</dcterms:modified>
</cp:coreProperties>
</file>