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99" r:id="rId4"/>
    <p:sldId id="300" r:id="rId5"/>
    <p:sldId id="266" r:id="rId6"/>
    <p:sldId id="30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C893A-4F00-44D6-8850-21F389BF36D6}" type="doc">
      <dgm:prSet loTypeId="urn:microsoft.com/office/officeart/2005/8/layout/lProcess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F9FA4CE-FE48-4A89-8441-32FF80EF911D}">
      <dgm:prSet custT="1"/>
      <dgm:spPr/>
      <dgm:t>
        <a:bodyPr/>
        <a:lstStyle/>
        <a:p>
          <a:pPr rtl="0"/>
          <a:r>
            <a:rPr lang="en-US" sz="2000" dirty="0">
              <a:latin typeface="Arial" pitchFamily="34" charset="0"/>
              <a:cs typeface="Arial" pitchFamily="34" charset="0"/>
            </a:rPr>
            <a:t>Cara yang </a:t>
          </a:r>
          <a:r>
            <a:rPr lang="en-US" sz="2000" dirty="0" err="1">
              <a:latin typeface="Arial" pitchFamily="34" charset="0"/>
              <a:cs typeface="Arial" pitchFamily="34" charset="0"/>
            </a:rPr>
            <a:t>dapat</a:t>
          </a:r>
          <a:r>
            <a:rPr lang="en-US" sz="2000" dirty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>
              <a:latin typeface="Arial" pitchFamily="34" charset="0"/>
              <a:cs typeface="Arial" pitchFamily="34" charset="0"/>
            </a:rPr>
            <a:t>dilakukan</a:t>
          </a:r>
          <a:r>
            <a:rPr lang="en-US" sz="2000" dirty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>
              <a:latin typeface="Arial" pitchFamily="34" charset="0"/>
              <a:cs typeface="Arial" pitchFamily="34" charset="0"/>
            </a:rPr>
            <a:t>untuk</a:t>
          </a:r>
          <a:r>
            <a:rPr lang="en-US" sz="2000" dirty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>
              <a:latin typeface="Arial" pitchFamily="34" charset="0"/>
              <a:cs typeface="Arial" pitchFamily="34" charset="0"/>
            </a:rPr>
            <a:t>menghargai</a:t>
          </a:r>
          <a:r>
            <a:rPr lang="en-US" sz="2000" dirty="0">
              <a:latin typeface="Arial" pitchFamily="34" charset="0"/>
              <a:cs typeface="Arial" pitchFamily="34" charset="0"/>
            </a:rPr>
            <a:t> </a:t>
          </a:r>
          <a:r>
            <a:rPr lang="en-US" sz="20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2000" dirty="0">
              <a:latin typeface="Arial" pitchFamily="34" charset="0"/>
              <a:cs typeface="Arial" pitchFamily="34" charset="0"/>
            </a:rPr>
            <a:t> orang lain:</a:t>
          </a:r>
        </a:p>
      </dgm:t>
    </dgm:pt>
    <dgm:pt modelId="{1F3FC593-024A-4715-A3AD-13F14ADA93B3}" type="parTrans" cxnId="{BD1F3882-888B-40BB-B5B2-AF2D2396BACE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7DFAD13-81FB-4CA7-9F87-0000B728AF84}" type="sibTrans" cxnId="{BD1F3882-888B-40BB-B5B2-AF2D2396BACE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6492B6D-51DA-49A3-A03D-B776A3D91C33}">
      <dgm:prSet/>
      <dgm:spPr/>
      <dgm:t>
        <a:bodyPr/>
        <a:lstStyle/>
        <a:p>
          <a:pPr algn="l" rtl="0"/>
          <a:r>
            <a:rPr lang="en-US" dirty="0" err="1">
              <a:latin typeface="Arial" pitchFamily="34" charset="0"/>
              <a:cs typeface="Arial" pitchFamily="34" charset="0"/>
            </a:rPr>
            <a:t>Tidak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merendahkan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usaha</a:t>
          </a:r>
          <a:r>
            <a:rPr lang="en-US" dirty="0">
              <a:latin typeface="Arial" pitchFamily="34" charset="0"/>
              <a:cs typeface="Arial" pitchFamily="34" charset="0"/>
            </a:rPr>
            <a:t> orang lain.</a:t>
          </a:r>
        </a:p>
      </dgm:t>
    </dgm:pt>
    <dgm:pt modelId="{7048D3A0-2C1D-43B0-9404-9B7B711350EB}" type="parTrans" cxnId="{63284D56-5ADF-4AA8-91A5-518373D9A27A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0431601-2D2A-4A33-8BAD-CED232C46A6F}" type="sibTrans" cxnId="{63284D56-5ADF-4AA8-91A5-518373D9A27A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45EF6DB-0693-494F-A625-905FE776E4FA}">
      <dgm:prSet/>
      <dgm:spPr/>
      <dgm:t>
        <a:bodyPr/>
        <a:lstStyle/>
        <a:p>
          <a:pPr algn="l" rtl="0"/>
          <a:r>
            <a:rPr lang="en-US" dirty="0" err="1">
              <a:latin typeface="Arial" pitchFamily="34" charset="0"/>
              <a:cs typeface="Arial" pitchFamily="34" charset="0"/>
            </a:rPr>
            <a:t>Tidak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mengganggu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usaha</a:t>
          </a:r>
          <a:r>
            <a:rPr lang="en-US" dirty="0">
              <a:latin typeface="Arial" pitchFamily="34" charset="0"/>
              <a:cs typeface="Arial" pitchFamily="34" charset="0"/>
            </a:rPr>
            <a:t> orang lain.</a:t>
          </a:r>
        </a:p>
      </dgm:t>
    </dgm:pt>
    <dgm:pt modelId="{0ACF9CC1-288F-46E2-8C48-083A99B7C467}" type="parTrans" cxnId="{AA111E27-1D9E-4467-BCAB-0C24A6AC46D5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B7CAF00-CBC2-4399-B485-1B52C5BDF215}" type="sibTrans" cxnId="{AA111E27-1D9E-4467-BCAB-0C24A6AC46D5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EE4CF47-C543-47BE-90EE-F69E8FAA2455}">
      <dgm:prSet/>
      <dgm:spPr/>
      <dgm:t>
        <a:bodyPr/>
        <a:lstStyle/>
        <a:p>
          <a:pPr algn="l" rtl="0"/>
          <a:r>
            <a:rPr lang="en-US" dirty="0" err="1">
              <a:latin typeface="Arial" pitchFamily="34" charset="0"/>
              <a:cs typeface="Arial" pitchFamily="34" charset="0"/>
            </a:rPr>
            <a:t>Tidak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merasa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iri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terhadap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keberhasilan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usaha</a:t>
          </a:r>
          <a:r>
            <a:rPr lang="en-US" dirty="0">
              <a:latin typeface="Arial" pitchFamily="34" charset="0"/>
              <a:cs typeface="Arial" pitchFamily="34" charset="0"/>
            </a:rPr>
            <a:t> yang </a:t>
          </a:r>
          <a:r>
            <a:rPr lang="en-US" dirty="0" err="1">
              <a:latin typeface="Arial" pitchFamily="34" charset="0"/>
              <a:cs typeface="Arial" pitchFamily="34" charset="0"/>
            </a:rPr>
            <a:t>dicapai</a:t>
          </a:r>
          <a:r>
            <a:rPr lang="en-US" dirty="0">
              <a:latin typeface="Arial" pitchFamily="34" charset="0"/>
              <a:cs typeface="Arial" pitchFamily="34" charset="0"/>
            </a:rPr>
            <a:t> orang lain.</a:t>
          </a:r>
        </a:p>
      </dgm:t>
    </dgm:pt>
    <dgm:pt modelId="{09B9E3D6-BA72-432C-8B71-20941268FE9A}" type="parTrans" cxnId="{89412595-9E7D-4115-8560-A5E88BB2355D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A702643-4C58-48CE-907F-A25A10A8CF6D}" type="sibTrans" cxnId="{89412595-9E7D-4115-8560-A5E88BB2355D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42873D0-FAAF-43E8-BE52-B0F5504469D2}">
      <dgm:prSet/>
      <dgm:spPr/>
      <dgm:t>
        <a:bodyPr/>
        <a:lstStyle/>
        <a:p>
          <a:pPr algn="l" rtl="0"/>
          <a:r>
            <a:rPr lang="en-US" dirty="0" err="1">
              <a:latin typeface="Arial" pitchFamily="34" charset="0"/>
              <a:cs typeface="Arial" pitchFamily="34" charset="0"/>
            </a:rPr>
            <a:t>Bersaing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dengan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sehat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jika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kita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memiliki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usaha</a:t>
          </a:r>
          <a:r>
            <a:rPr lang="en-US" dirty="0">
              <a:latin typeface="Arial" pitchFamily="34" charset="0"/>
              <a:cs typeface="Arial" pitchFamily="34" charset="0"/>
            </a:rPr>
            <a:t> yang </a:t>
          </a:r>
          <a:r>
            <a:rPr lang="en-US" dirty="0" err="1">
              <a:latin typeface="Arial" pitchFamily="34" charset="0"/>
              <a:cs typeface="Arial" pitchFamily="34" charset="0"/>
            </a:rPr>
            <a:t>sama</a:t>
          </a:r>
          <a:r>
            <a:rPr lang="en-US" dirty="0">
              <a:latin typeface="Arial" pitchFamily="34" charset="0"/>
              <a:cs typeface="Arial" pitchFamily="34" charset="0"/>
            </a:rPr>
            <a:t>.</a:t>
          </a:r>
        </a:p>
      </dgm:t>
    </dgm:pt>
    <dgm:pt modelId="{3F05025A-E15F-4CDD-AE78-DBDBBE796960}" type="parTrans" cxnId="{175D82F9-7CE0-41BA-8D7C-FAEA6884CCBA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1BC403F-9FA4-4AA7-8E97-1A4501A96155}" type="sibTrans" cxnId="{175D82F9-7CE0-41BA-8D7C-FAEA6884CCBA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0F97E64-E83B-4815-8934-398FD9876F53}">
      <dgm:prSet/>
      <dgm:spPr/>
      <dgm:t>
        <a:bodyPr/>
        <a:lstStyle/>
        <a:p>
          <a:pPr algn="l" rtl="0"/>
          <a:r>
            <a:rPr lang="en-US" dirty="0" err="1">
              <a:latin typeface="Arial" pitchFamily="34" charset="0"/>
              <a:cs typeface="Arial" pitchFamily="34" charset="0"/>
            </a:rPr>
            <a:t>Ikut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membantu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usaha</a:t>
          </a:r>
          <a:r>
            <a:rPr lang="en-US" dirty="0">
              <a:latin typeface="Arial" pitchFamily="34" charset="0"/>
              <a:cs typeface="Arial" pitchFamily="34" charset="0"/>
            </a:rPr>
            <a:t> orang lain </a:t>
          </a:r>
          <a:r>
            <a:rPr lang="en-US" dirty="0" err="1">
              <a:latin typeface="Arial" pitchFamily="34" charset="0"/>
              <a:cs typeface="Arial" pitchFamily="34" charset="0"/>
            </a:rPr>
            <a:t>ketika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kita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telah</a:t>
          </a:r>
          <a:r>
            <a:rPr lang="en-US" dirty="0"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latin typeface="Arial" pitchFamily="34" charset="0"/>
              <a:cs typeface="Arial" pitchFamily="34" charset="0"/>
            </a:rPr>
            <a:t>sukses</a:t>
          </a:r>
          <a:r>
            <a:rPr lang="en-US" dirty="0">
              <a:latin typeface="Arial" pitchFamily="34" charset="0"/>
              <a:cs typeface="Arial" pitchFamily="34" charset="0"/>
            </a:rPr>
            <a:t>.</a:t>
          </a:r>
        </a:p>
      </dgm:t>
    </dgm:pt>
    <dgm:pt modelId="{614A350B-B7B6-49E2-9A5A-EF15D0D06D04}" type="parTrans" cxnId="{EE6886CB-2847-47BB-9B68-58D451DC57D8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DFE7212-9592-4BA8-814B-6E21D478EE46}" type="sibTrans" cxnId="{EE6886CB-2847-47BB-9B68-58D451DC57D8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279A677-5426-4AEF-AC87-FC78019A3757}" type="pres">
      <dgm:prSet presAssocID="{2E5C893A-4F00-44D6-8850-21F389BF36D6}" presName="theList" presStyleCnt="0">
        <dgm:presLayoutVars>
          <dgm:dir/>
          <dgm:animLvl val="lvl"/>
          <dgm:resizeHandles val="exact"/>
        </dgm:presLayoutVars>
      </dgm:prSet>
      <dgm:spPr/>
    </dgm:pt>
    <dgm:pt modelId="{16CAAD55-BD1B-4A83-AE48-2B4BC731BDC6}" type="pres">
      <dgm:prSet presAssocID="{9F9FA4CE-FE48-4A89-8441-32FF80EF911D}" presName="compNode" presStyleCnt="0"/>
      <dgm:spPr/>
    </dgm:pt>
    <dgm:pt modelId="{F2441870-9891-4F24-942C-C4C86EB39197}" type="pres">
      <dgm:prSet presAssocID="{9F9FA4CE-FE48-4A89-8441-32FF80EF911D}" presName="aNode" presStyleLbl="bgShp" presStyleIdx="0" presStyleCnt="1" custLinFactNeighborY="-22280"/>
      <dgm:spPr/>
    </dgm:pt>
    <dgm:pt modelId="{0C0982FF-8EA5-4530-9B8E-5E134AE7EFA0}" type="pres">
      <dgm:prSet presAssocID="{9F9FA4CE-FE48-4A89-8441-32FF80EF911D}" presName="textNode" presStyleLbl="bgShp" presStyleIdx="0" presStyleCnt="1"/>
      <dgm:spPr/>
    </dgm:pt>
    <dgm:pt modelId="{38659FCD-1728-4EBE-9368-8933D6CADD30}" type="pres">
      <dgm:prSet presAssocID="{9F9FA4CE-FE48-4A89-8441-32FF80EF911D}" presName="compChildNode" presStyleCnt="0"/>
      <dgm:spPr/>
    </dgm:pt>
    <dgm:pt modelId="{AF849EE5-2FD2-460E-9D55-F5D4D693C3D7}" type="pres">
      <dgm:prSet presAssocID="{9F9FA4CE-FE48-4A89-8441-32FF80EF911D}" presName="theInnerList" presStyleCnt="0"/>
      <dgm:spPr/>
    </dgm:pt>
    <dgm:pt modelId="{CDE3D94D-0677-436B-BA86-5E81B620B0CB}" type="pres">
      <dgm:prSet presAssocID="{E6492B6D-51DA-49A3-A03D-B776A3D91C33}" presName="childNode" presStyleLbl="node1" presStyleIdx="0" presStyleCnt="5" custScaleX="113426">
        <dgm:presLayoutVars>
          <dgm:bulletEnabled val="1"/>
        </dgm:presLayoutVars>
      </dgm:prSet>
      <dgm:spPr/>
    </dgm:pt>
    <dgm:pt modelId="{BDAA903A-50C3-40D2-99CB-1A935682B4D8}" type="pres">
      <dgm:prSet presAssocID="{E6492B6D-51DA-49A3-A03D-B776A3D91C33}" presName="aSpace2" presStyleCnt="0"/>
      <dgm:spPr/>
    </dgm:pt>
    <dgm:pt modelId="{2CFED5F6-24E3-4A01-8FA0-D3EC7F47B433}" type="pres">
      <dgm:prSet presAssocID="{345EF6DB-0693-494F-A625-905FE776E4FA}" presName="childNode" presStyleLbl="node1" presStyleIdx="1" presStyleCnt="5" custScaleX="113426">
        <dgm:presLayoutVars>
          <dgm:bulletEnabled val="1"/>
        </dgm:presLayoutVars>
      </dgm:prSet>
      <dgm:spPr/>
    </dgm:pt>
    <dgm:pt modelId="{24D88712-59F4-4544-ADFF-D78B373EC9DB}" type="pres">
      <dgm:prSet presAssocID="{345EF6DB-0693-494F-A625-905FE776E4FA}" presName="aSpace2" presStyleCnt="0"/>
      <dgm:spPr/>
    </dgm:pt>
    <dgm:pt modelId="{0A3B37DE-9FC1-4D1A-990D-50FDFEA7D40E}" type="pres">
      <dgm:prSet presAssocID="{6EE4CF47-C543-47BE-90EE-F69E8FAA2455}" presName="childNode" presStyleLbl="node1" presStyleIdx="2" presStyleCnt="5" custScaleX="113426">
        <dgm:presLayoutVars>
          <dgm:bulletEnabled val="1"/>
        </dgm:presLayoutVars>
      </dgm:prSet>
      <dgm:spPr/>
    </dgm:pt>
    <dgm:pt modelId="{20D8C97F-84F0-436F-8A5B-7B0A7DCC968E}" type="pres">
      <dgm:prSet presAssocID="{6EE4CF47-C543-47BE-90EE-F69E8FAA2455}" presName="aSpace2" presStyleCnt="0"/>
      <dgm:spPr/>
    </dgm:pt>
    <dgm:pt modelId="{B770C73C-0485-474A-BFB7-5CD378EE3F34}" type="pres">
      <dgm:prSet presAssocID="{F42873D0-FAAF-43E8-BE52-B0F5504469D2}" presName="childNode" presStyleLbl="node1" presStyleIdx="3" presStyleCnt="5" custScaleX="113426">
        <dgm:presLayoutVars>
          <dgm:bulletEnabled val="1"/>
        </dgm:presLayoutVars>
      </dgm:prSet>
      <dgm:spPr/>
    </dgm:pt>
    <dgm:pt modelId="{CD55B9CB-55C3-4B66-A068-BD4A58DC71A0}" type="pres">
      <dgm:prSet presAssocID="{F42873D0-FAAF-43E8-BE52-B0F5504469D2}" presName="aSpace2" presStyleCnt="0"/>
      <dgm:spPr/>
    </dgm:pt>
    <dgm:pt modelId="{839300E7-A9F8-48EF-AB31-F7E695BFDF34}" type="pres">
      <dgm:prSet presAssocID="{50F97E64-E83B-4815-8934-398FD9876F53}" presName="childNode" presStyleLbl="node1" presStyleIdx="4" presStyleCnt="5" custScaleX="113426">
        <dgm:presLayoutVars>
          <dgm:bulletEnabled val="1"/>
        </dgm:presLayoutVars>
      </dgm:prSet>
      <dgm:spPr/>
    </dgm:pt>
  </dgm:ptLst>
  <dgm:cxnLst>
    <dgm:cxn modelId="{FF626312-095F-4123-BA4A-F8D8DAA77D58}" type="presOf" srcId="{50F97E64-E83B-4815-8934-398FD9876F53}" destId="{839300E7-A9F8-48EF-AB31-F7E695BFDF34}" srcOrd="0" destOrd="0" presId="urn:microsoft.com/office/officeart/2005/8/layout/lProcess2"/>
    <dgm:cxn modelId="{AA111E27-1D9E-4467-BCAB-0C24A6AC46D5}" srcId="{9F9FA4CE-FE48-4A89-8441-32FF80EF911D}" destId="{345EF6DB-0693-494F-A625-905FE776E4FA}" srcOrd="1" destOrd="0" parTransId="{0ACF9CC1-288F-46E2-8C48-083A99B7C467}" sibTransId="{5B7CAF00-CBC2-4399-B485-1B52C5BDF215}"/>
    <dgm:cxn modelId="{9E76F732-614A-4219-A614-8DCA44215B52}" type="presOf" srcId="{6EE4CF47-C543-47BE-90EE-F69E8FAA2455}" destId="{0A3B37DE-9FC1-4D1A-990D-50FDFEA7D40E}" srcOrd="0" destOrd="0" presId="urn:microsoft.com/office/officeart/2005/8/layout/lProcess2"/>
    <dgm:cxn modelId="{4A268E33-FAFD-45E8-ABC9-CCA6B7E434C4}" type="presOf" srcId="{9F9FA4CE-FE48-4A89-8441-32FF80EF911D}" destId="{0C0982FF-8EA5-4530-9B8E-5E134AE7EFA0}" srcOrd="1" destOrd="0" presId="urn:microsoft.com/office/officeart/2005/8/layout/lProcess2"/>
    <dgm:cxn modelId="{3D16276C-2F74-4B36-A36D-A118DD813B1E}" type="presOf" srcId="{F42873D0-FAAF-43E8-BE52-B0F5504469D2}" destId="{B770C73C-0485-474A-BFB7-5CD378EE3F34}" srcOrd="0" destOrd="0" presId="urn:microsoft.com/office/officeart/2005/8/layout/lProcess2"/>
    <dgm:cxn modelId="{58928354-AC6D-4123-B309-D3B3C4B9E97C}" type="presOf" srcId="{2E5C893A-4F00-44D6-8850-21F389BF36D6}" destId="{6279A677-5426-4AEF-AC87-FC78019A3757}" srcOrd="0" destOrd="0" presId="urn:microsoft.com/office/officeart/2005/8/layout/lProcess2"/>
    <dgm:cxn modelId="{63284D56-5ADF-4AA8-91A5-518373D9A27A}" srcId="{9F9FA4CE-FE48-4A89-8441-32FF80EF911D}" destId="{E6492B6D-51DA-49A3-A03D-B776A3D91C33}" srcOrd="0" destOrd="0" parTransId="{7048D3A0-2C1D-43B0-9404-9B7B711350EB}" sibTransId="{00431601-2D2A-4A33-8BAD-CED232C46A6F}"/>
    <dgm:cxn modelId="{BD1F3882-888B-40BB-B5B2-AF2D2396BACE}" srcId="{2E5C893A-4F00-44D6-8850-21F389BF36D6}" destId="{9F9FA4CE-FE48-4A89-8441-32FF80EF911D}" srcOrd="0" destOrd="0" parTransId="{1F3FC593-024A-4715-A3AD-13F14ADA93B3}" sibTransId="{27DFAD13-81FB-4CA7-9F87-0000B728AF84}"/>
    <dgm:cxn modelId="{330D2B85-9A58-4B6E-A1E2-A1372FECC8D3}" type="presOf" srcId="{345EF6DB-0693-494F-A625-905FE776E4FA}" destId="{2CFED5F6-24E3-4A01-8FA0-D3EC7F47B433}" srcOrd="0" destOrd="0" presId="urn:microsoft.com/office/officeart/2005/8/layout/lProcess2"/>
    <dgm:cxn modelId="{89412595-9E7D-4115-8560-A5E88BB2355D}" srcId="{9F9FA4CE-FE48-4A89-8441-32FF80EF911D}" destId="{6EE4CF47-C543-47BE-90EE-F69E8FAA2455}" srcOrd="2" destOrd="0" parTransId="{09B9E3D6-BA72-432C-8B71-20941268FE9A}" sibTransId="{AA702643-4C58-48CE-907F-A25A10A8CF6D}"/>
    <dgm:cxn modelId="{9005F9BD-9AC1-4708-8D8C-87FE512BFFD3}" type="presOf" srcId="{E6492B6D-51DA-49A3-A03D-B776A3D91C33}" destId="{CDE3D94D-0677-436B-BA86-5E81B620B0CB}" srcOrd="0" destOrd="0" presId="urn:microsoft.com/office/officeart/2005/8/layout/lProcess2"/>
    <dgm:cxn modelId="{EE6886CB-2847-47BB-9B68-58D451DC57D8}" srcId="{9F9FA4CE-FE48-4A89-8441-32FF80EF911D}" destId="{50F97E64-E83B-4815-8934-398FD9876F53}" srcOrd="4" destOrd="0" parTransId="{614A350B-B7B6-49E2-9A5A-EF15D0D06D04}" sibTransId="{3DFE7212-9592-4BA8-814B-6E21D478EE46}"/>
    <dgm:cxn modelId="{37C293D2-DC49-4EC5-9AF6-6A18FA1036AE}" type="presOf" srcId="{9F9FA4CE-FE48-4A89-8441-32FF80EF911D}" destId="{F2441870-9891-4F24-942C-C4C86EB39197}" srcOrd="0" destOrd="0" presId="urn:microsoft.com/office/officeart/2005/8/layout/lProcess2"/>
    <dgm:cxn modelId="{175D82F9-7CE0-41BA-8D7C-FAEA6884CCBA}" srcId="{9F9FA4CE-FE48-4A89-8441-32FF80EF911D}" destId="{F42873D0-FAAF-43E8-BE52-B0F5504469D2}" srcOrd="3" destOrd="0" parTransId="{3F05025A-E15F-4CDD-AE78-DBDBBE796960}" sibTransId="{F1BC403F-9FA4-4AA7-8E97-1A4501A96155}"/>
    <dgm:cxn modelId="{88E190EF-5D61-4BF5-97CB-9A8CEA41B18D}" type="presParOf" srcId="{6279A677-5426-4AEF-AC87-FC78019A3757}" destId="{16CAAD55-BD1B-4A83-AE48-2B4BC731BDC6}" srcOrd="0" destOrd="0" presId="urn:microsoft.com/office/officeart/2005/8/layout/lProcess2"/>
    <dgm:cxn modelId="{9454D1BB-27EC-461C-9331-1C9348A500E4}" type="presParOf" srcId="{16CAAD55-BD1B-4A83-AE48-2B4BC731BDC6}" destId="{F2441870-9891-4F24-942C-C4C86EB39197}" srcOrd="0" destOrd="0" presId="urn:microsoft.com/office/officeart/2005/8/layout/lProcess2"/>
    <dgm:cxn modelId="{982070E3-8DCC-4D4A-B50D-5950D95B684C}" type="presParOf" srcId="{16CAAD55-BD1B-4A83-AE48-2B4BC731BDC6}" destId="{0C0982FF-8EA5-4530-9B8E-5E134AE7EFA0}" srcOrd="1" destOrd="0" presId="urn:microsoft.com/office/officeart/2005/8/layout/lProcess2"/>
    <dgm:cxn modelId="{D9C9F4C6-B241-429A-9A9D-AA86620EAD83}" type="presParOf" srcId="{16CAAD55-BD1B-4A83-AE48-2B4BC731BDC6}" destId="{38659FCD-1728-4EBE-9368-8933D6CADD30}" srcOrd="2" destOrd="0" presId="urn:microsoft.com/office/officeart/2005/8/layout/lProcess2"/>
    <dgm:cxn modelId="{A32039CA-0324-464D-B28C-3341D7E98985}" type="presParOf" srcId="{38659FCD-1728-4EBE-9368-8933D6CADD30}" destId="{AF849EE5-2FD2-460E-9D55-F5D4D693C3D7}" srcOrd="0" destOrd="0" presId="urn:microsoft.com/office/officeart/2005/8/layout/lProcess2"/>
    <dgm:cxn modelId="{4360096F-6399-49CB-9034-FDCB6A5E78CA}" type="presParOf" srcId="{AF849EE5-2FD2-460E-9D55-F5D4D693C3D7}" destId="{CDE3D94D-0677-436B-BA86-5E81B620B0CB}" srcOrd="0" destOrd="0" presId="urn:microsoft.com/office/officeart/2005/8/layout/lProcess2"/>
    <dgm:cxn modelId="{4B57E62C-61B4-49E2-AA74-936469443CD8}" type="presParOf" srcId="{AF849EE5-2FD2-460E-9D55-F5D4D693C3D7}" destId="{BDAA903A-50C3-40D2-99CB-1A935682B4D8}" srcOrd="1" destOrd="0" presId="urn:microsoft.com/office/officeart/2005/8/layout/lProcess2"/>
    <dgm:cxn modelId="{30A42397-328F-4706-A9BA-9AEFDF2F656A}" type="presParOf" srcId="{AF849EE5-2FD2-460E-9D55-F5D4D693C3D7}" destId="{2CFED5F6-24E3-4A01-8FA0-D3EC7F47B433}" srcOrd="2" destOrd="0" presId="urn:microsoft.com/office/officeart/2005/8/layout/lProcess2"/>
    <dgm:cxn modelId="{7C89967B-3345-404D-A0E6-E37EB7988FFC}" type="presParOf" srcId="{AF849EE5-2FD2-460E-9D55-F5D4D693C3D7}" destId="{24D88712-59F4-4544-ADFF-D78B373EC9DB}" srcOrd="3" destOrd="0" presId="urn:microsoft.com/office/officeart/2005/8/layout/lProcess2"/>
    <dgm:cxn modelId="{9C05F82C-902D-4F90-BDF3-BEC8853FAA7C}" type="presParOf" srcId="{AF849EE5-2FD2-460E-9D55-F5D4D693C3D7}" destId="{0A3B37DE-9FC1-4D1A-990D-50FDFEA7D40E}" srcOrd="4" destOrd="0" presId="urn:microsoft.com/office/officeart/2005/8/layout/lProcess2"/>
    <dgm:cxn modelId="{70DF10C8-ABB1-4FF6-9C06-89E5CD472405}" type="presParOf" srcId="{AF849EE5-2FD2-460E-9D55-F5D4D693C3D7}" destId="{20D8C97F-84F0-436F-8A5B-7B0A7DCC968E}" srcOrd="5" destOrd="0" presId="urn:microsoft.com/office/officeart/2005/8/layout/lProcess2"/>
    <dgm:cxn modelId="{B29A8726-F55C-4454-9E95-D9B6C4FCC3E5}" type="presParOf" srcId="{AF849EE5-2FD2-460E-9D55-F5D4D693C3D7}" destId="{B770C73C-0485-474A-BFB7-5CD378EE3F34}" srcOrd="6" destOrd="0" presId="urn:microsoft.com/office/officeart/2005/8/layout/lProcess2"/>
    <dgm:cxn modelId="{04398DC6-8C26-426E-A068-88CEFF3CE043}" type="presParOf" srcId="{AF849EE5-2FD2-460E-9D55-F5D4D693C3D7}" destId="{CD55B9CB-55C3-4B66-A068-BD4A58DC71A0}" srcOrd="7" destOrd="0" presId="urn:microsoft.com/office/officeart/2005/8/layout/lProcess2"/>
    <dgm:cxn modelId="{4E90A2BA-50DD-400D-901E-EC4FFB1F53A0}" type="presParOf" srcId="{AF849EE5-2FD2-460E-9D55-F5D4D693C3D7}" destId="{839300E7-A9F8-48EF-AB31-F7E695BFDF34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41870-9891-4F24-942C-C4C86EB39197}">
      <dsp:nvSpPr>
        <dsp:cNvPr id="0" name=""/>
        <dsp:cNvSpPr/>
      </dsp:nvSpPr>
      <dsp:spPr>
        <a:xfrm>
          <a:off x="0" y="0"/>
          <a:ext cx="8229600" cy="30781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itchFamily="34" charset="0"/>
              <a:cs typeface="Arial" pitchFamily="34" charset="0"/>
            </a:rPr>
            <a:t>Cara yang </a:t>
          </a:r>
          <a:r>
            <a:rPr lang="en-US" sz="2000" kern="1200" dirty="0" err="1">
              <a:latin typeface="Arial" pitchFamily="34" charset="0"/>
              <a:cs typeface="Arial" pitchFamily="34" charset="0"/>
            </a:rPr>
            <a:t>dapat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latin typeface="Arial" pitchFamily="34" charset="0"/>
              <a:cs typeface="Arial" pitchFamily="34" charset="0"/>
            </a:rPr>
            <a:t>dilakukan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latin typeface="Arial" pitchFamily="34" charset="0"/>
              <a:cs typeface="Arial" pitchFamily="34" charset="0"/>
            </a:rPr>
            <a:t>untuk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latin typeface="Arial" pitchFamily="34" charset="0"/>
              <a:cs typeface="Arial" pitchFamily="34" charset="0"/>
            </a:rPr>
            <a:t>menghargai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2000" kern="1200" dirty="0">
              <a:latin typeface="Arial" pitchFamily="34" charset="0"/>
              <a:cs typeface="Arial" pitchFamily="34" charset="0"/>
            </a:rPr>
            <a:t> orang lain:</a:t>
          </a:r>
        </a:p>
      </dsp:txBody>
      <dsp:txXfrm>
        <a:off x="0" y="0"/>
        <a:ext cx="8229600" cy="923448"/>
      </dsp:txXfrm>
    </dsp:sp>
    <dsp:sp modelId="{CDE3D94D-0677-436B-BA86-5E81B620B0CB}">
      <dsp:nvSpPr>
        <dsp:cNvPr id="0" name=""/>
        <dsp:cNvSpPr/>
      </dsp:nvSpPr>
      <dsp:spPr>
        <a:xfrm>
          <a:off x="380997" y="924031"/>
          <a:ext cx="7467604" cy="356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rial" pitchFamily="34" charset="0"/>
              <a:cs typeface="Arial" pitchFamily="34" charset="0"/>
            </a:rPr>
            <a:t>Tidak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merendahkan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orang lain.</a:t>
          </a:r>
        </a:p>
      </dsp:txBody>
      <dsp:txXfrm>
        <a:off x="391427" y="934461"/>
        <a:ext cx="7446744" cy="335240"/>
      </dsp:txXfrm>
    </dsp:sp>
    <dsp:sp modelId="{2CFED5F6-24E3-4A01-8FA0-D3EC7F47B433}">
      <dsp:nvSpPr>
        <dsp:cNvPr id="0" name=""/>
        <dsp:cNvSpPr/>
      </dsp:nvSpPr>
      <dsp:spPr>
        <a:xfrm>
          <a:off x="380997" y="1334916"/>
          <a:ext cx="7467604" cy="356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19344"/>
                <a:satOff val="877"/>
                <a:lumOff val="588"/>
                <a:alphaOff val="0"/>
              </a:schemeClr>
            </a:gs>
            <a:gs pos="90000">
              <a:schemeClr val="accent2">
                <a:hueOff val="-319344"/>
                <a:satOff val="877"/>
                <a:lumOff val="588"/>
                <a:alphaOff val="0"/>
                <a:shade val="100000"/>
                <a:satMod val="105000"/>
              </a:schemeClr>
            </a:gs>
            <a:gs pos="100000">
              <a:schemeClr val="accent2">
                <a:hueOff val="-319344"/>
                <a:satOff val="877"/>
                <a:lumOff val="588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rial" pitchFamily="34" charset="0"/>
              <a:cs typeface="Arial" pitchFamily="34" charset="0"/>
            </a:rPr>
            <a:t>Tidak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mengganggu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orang lain.</a:t>
          </a:r>
        </a:p>
      </dsp:txBody>
      <dsp:txXfrm>
        <a:off x="391427" y="1345346"/>
        <a:ext cx="7446744" cy="335240"/>
      </dsp:txXfrm>
    </dsp:sp>
    <dsp:sp modelId="{0A3B37DE-9FC1-4D1A-990D-50FDFEA7D40E}">
      <dsp:nvSpPr>
        <dsp:cNvPr id="0" name=""/>
        <dsp:cNvSpPr/>
      </dsp:nvSpPr>
      <dsp:spPr>
        <a:xfrm>
          <a:off x="380997" y="1745801"/>
          <a:ext cx="7467604" cy="356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38687"/>
                <a:satOff val="1755"/>
                <a:lumOff val="1176"/>
                <a:alphaOff val="0"/>
              </a:schemeClr>
            </a:gs>
            <a:gs pos="90000">
              <a:schemeClr val="accent2">
                <a:hueOff val="-638687"/>
                <a:satOff val="1755"/>
                <a:lumOff val="1176"/>
                <a:alphaOff val="0"/>
                <a:shade val="100000"/>
                <a:satMod val="105000"/>
              </a:schemeClr>
            </a:gs>
            <a:gs pos="100000">
              <a:schemeClr val="accent2">
                <a:hueOff val="-638687"/>
                <a:satOff val="1755"/>
                <a:lumOff val="1176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rial" pitchFamily="34" charset="0"/>
              <a:cs typeface="Arial" pitchFamily="34" charset="0"/>
            </a:rPr>
            <a:t>Tidak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merasa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iri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terhadap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keberhasilan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yang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dicapai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orang lain.</a:t>
          </a:r>
        </a:p>
      </dsp:txBody>
      <dsp:txXfrm>
        <a:off x="391427" y="1756231"/>
        <a:ext cx="7446744" cy="335240"/>
      </dsp:txXfrm>
    </dsp:sp>
    <dsp:sp modelId="{B770C73C-0485-474A-BFB7-5CD378EE3F34}">
      <dsp:nvSpPr>
        <dsp:cNvPr id="0" name=""/>
        <dsp:cNvSpPr/>
      </dsp:nvSpPr>
      <dsp:spPr>
        <a:xfrm>
          <a:off x="380997" y="2156686"/>
          <a:ext cx="7467604" cy="356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58031"/>
                <a:satOff val="2632"/>
                <a:lumOff val="1764"/>
                <a:alphaOff val="0"/>
              </a:schemeClr>
            </a:gs>
            <a:gs pos="90000">
              <a:schemeClr val="accent2">
                <a:hueOff val="-958031"/>
                <a:satOff val="2632"/>
                <a:lumOff val="1764"/>
                <a:alphaOff val="0"/>
                <a:shade val="100000"/>
                <a:satMod val="105000"/>
              </a:schemeClr>
            </a:gs>
            <a:gs pos="100000">
              <a:schemeClr val="accent2">
                <a:hueOff val="-958031"/>
                <a:satOff val="2632"/>
                <a:lumOff val="1764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rial" pitchFamily="34" charset="0"/>
              <a:cs typeface="Arial" pitchFamily="34" charset="0"/>
            </a:rPr>
            <a:t>Bersaing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dengan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sehat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jika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kita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memiliki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yang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sama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.</a:t>
          </a:r>
        </a:p>
      </dsp:txBody>
      <dsp:txXfrm>
        <a:off x="391427" y="2167116"/>
        <a:ext cx="7446744" cy="335240"/>
      </dsp:txXfrm>
    </dsp:sp>
    <dsp:sp modelId="{839300E7-A9F8-48EF-AB31-F7E695BFDF34}">
      <dsp:nvSpPr>
        <dsp:cNvPr id="0" name=""/>
        <dsp:cNvSpPr/>
      </dsp:nvSpPr>
      <dsp:spPr>
        <a:xfrm>
          <a:off x="380997" y="2567571"/>
          <a:ext cx="7467604" cy="356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277375"/>
                <a:satOff val="3509"/>
                <a:lumOff val="2352"/>
                <a:alphaOff val="0"/>
              </a:schemeClr>
            </a:gs>
            <a:gs pos="90000">
              <a:schemeClr val="accent2">
                <a:hueOff val="-1277375"/>
                <a:satOff val="3509"/>
                <a:lumOff val="2352"/>
                <a:alphaOff val="0"/>
                <a:shade val="100000"/>
                <a:satMod val="105000"/>
              </a:schemeClr>
            </a:gs>
            <a:gs pos="100000">
              <a:schemeClr val="accent2">
                <a:hueOff val="-1277375"/>
                <a:satOff val="3509"/>
                <a:lumOff val="2352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rial" pitchFamily="34" charset="0"/>
              <a:cs typeface="Arial" pitchFamily="34" charset="0"/>
            </a:rPr>
            <a:t>Ikut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membantu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usaha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orang lain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ketika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kita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telah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latin typeface="Arial" pitchFamily="34" charset="0"/>
              <a:cs typeface="Arial" pitchFamily="34" charset="0"/>
            </a:rPr>
            <a:t>sukses</a:t>
          </a:r>
          <a:r>
            <a:rPr lang="en-US" sz="1800" kern="1200" dirty="0">
              <a:latin typeface="Arial" pitchFamily="34" charset="0"/>
              <a:cs typeface="Arial" pitchFamily="34" charset="0"/>
            </a:rPr>
            <a:t>.</a:t>
          </a:r>
        </a:p>
      </dsp:txBody>
      <dsp:txXfrm>
        <a:off x="391427" y="2578001"/>
        <a:ext cx="7446744" cy="33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24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512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1187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67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246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78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601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519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573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144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171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5142362-E5A6-456E-BFE9-052AECFB8CEA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F015AF1-0E6E-42DB-B9A8-332F02E80AD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96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80582" y="1717417"/>
            <a:ext cx="57457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Ilmu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Pengetahuan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Sosial</a:t>
            </a:r>
            <a:endParaRPr lang="en-US" sz="4267" b="1" dirty="0">
              <a:solidFill>
                <a:srgbClr val="7030A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V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7601" y="701663"/>
            <a:ext cx="4140457" cy="5076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6D5B7D-0DDA-44D8-8E29-DCD25D552AF8}"/>
              </a:ext>
            </a:extLst>
          </p:cNvPr>
          <p:cNvSpPr txBox="1"/>
          <p:nvPr/>
        </p:nvSpPr>
        <p:spPr>
          <a:xfrm>
            <a:off x="6202017" y="5254643"/>
            <a:ext cx="3591339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90800" y="266149"/>
            <a:ext cx="7010400" cy="5772151"/>
            <a:chOff x="3795402" y="123412"/>
            <a:chExt cx="5257800" cy="4328802"/>
          </a:xfrm>
        </p:grpSpPr>
        <p:sp>
          <p:nvSpPr>
            <p:cNvPr id="3" name="Oval 2"/>
            <p:cNvSpPr/>
            <p:nvPr/>
          </p:nvSpPr>
          <p:spPr>
            <a:xfrm>
              <a:off x="4259745" y="123412"/>
              <a:ext cx="4329113" cy="4328802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3078" name="Rectangle 1"/>
            <p:cNvSpPr>
              <a:spLocks noChangeArrowheads="1"/>
            </p:cNvSpPr>
            <p:nvPr/>
          </p:nvSpPr>
          <p:spPr bwMode="auto">
            <a:xfrm>
              <a:off x="4595502" y="1781593"/>
              <a:ext cx="3657600" cy="1300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Udara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Bersih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bagi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Kesehatan</a:t>
              </a:r>
              <a:endParaRPr lang="en-US" altLang="en-US" sz="5333" b="1" dirty="0">
                <a:solidFill>
                  <a:srgbClr val="0070C0"/>
                </a:solidFill>
                <a:cs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5402" y="1123879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5333" dirty="0" err="1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Tema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 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40272" y="278659"/>
            <a:ext cx="6807201" cy="889000"/>
            <a:chOff x="-1" y="0"/>
            <a:chExt cx="5105401" cy="666750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530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0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0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0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0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000" dirty="0">
                  <a:solidFill>
                    <a:schemeClr val="bg1"/>
                  </a:solidFill>
                  <a:latin typeface="Arial Rounded MT Bold" pitchFamily="34" charset="0"/>
                </a:rPr>
                <a:t> 3</a:t>
              </a:r>
            </a:p>
          </p:txBody>
        </p:sp>
      </p:grpSp>
      <p:pic>
        <p:nvPicPr>
          <p:cNvPr id="6" name="Picture 2" descr="E:\ELISA\ERLANGGA LISA\2017\TEMPLATE PPT\SD Buping Tematik Terpadu K13N\papan canva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2"/>
          <a:stretch/>
        </p:blipFill>
        <p:spPr bwMode="auto">
          <a:xfrm>
            <a:off x="4064000" y="792006"/>
            <a:ext cx="7213600" cy="564721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064000" y="1295400"/>
            <a:ext cx="7213600" cy="3375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US" sz="2667" b="1" dirty="0" err="1">
                <a:solidFill>
                  <a:srgbClr val="FF0066"/>
                </a:solidFill>
              </a:rPr>
              <a:t>Menghargai</a:t>
            </a:r>
            <a:r>
              <a:rPr lang="en-US" sz="2667" b="1" dirty="0">
                <a:solidFill>
                  <a:srgbClr val="FF0066"/>
                </a:solidFill>
              </a:rPr>
              <a:t> Usaha </a:t>
            </a:r>
            <a:r>
              <a:rPr lang="en-US" sz="2667" b="1" dirty="0" err="1">
                <a:solidFill>
                  <a:srgbClr val="FF0066"/>
                </a:solidFill>
              </a:rPr>
              <a:t>Ekonomi</a:t>
            </a:r>
            <a:r>
              <a:rPr lang="en-US" sz="2667" b="1" dirty="0">
                <a:solidFill>
                  <a:srgbClr val="FF0066"/>
                </a:solidFill>
              </a:rPr>
              <a:t> Orang Lain</a:t>
            </a:r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sz="2667" dirty="0" err="1"/>
              <a:t>Saling</a:t>
            </a:r>
            <a:r>
              <a:rPr lang="en-US" sz="2667" dirty="0"/>
              <a:t> </a:t>
            </a:r>
            <a:r>
              <a:rPr lang="en-US" sz="2667" dirty="0" err="1"/>
              <a:t>menghormati</a:t>
            </a:r>
            <a:r>
              <a:rPr lang="en-US" sz="2667" dirty="0"/>
              <a:t> </a:t>
            </a:r>
            <a:r>
              <a:rPr lang="en-US" sz="2667" dirty="0" err="1"/>
              <a:t>dan</a:t>
            </a:r>
            <a:r>
              <a:rPr lang="en-US" sz="2667" dirty="0"/>
              <a:t> </a:t>
            </a:r>
            <a:r>
              <a:rPr lang="en-US" sz="2667" dirty="0" err="1"/>
              <a:t>menghargai</a:t>
            </a:r>
            <a:r>
              <a:rPr lang="en-US" sz="2667" dirty="0"/>
              <a:t> </a:t>
            </a:r>
            <a:r>
              <a:rPr lang="en-US" sz="2667" dirty="0" err="1"/>
              <a:t>antarpemilik</a:t>
            </a:r>
            <a:r>
              <a:rPr lang="en-US" sz="2667" dirty="0"/>
              <a:t> </a:t>
            </a:r>
            <a:r>
              <a:rPr lang="en-US" sz="2667" dirty="0" err="1"/>
              <a:t>usaha</a:t>
            </a:r>
            <a:r>
              <a:rPr lang="en-US" sz="2667" dirty="0"/>
              <a:t>.</a:t>
            </a:r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Memberikan</a:t>
            </a:r>
            <a:r>
              <a:rPr lang="en-US" altLang="en-US" sz="2667" dirty="0"/>
              <a:t> </a:t>
            </a:r>
            <a:r>
              <a:rPr lang="en-US" altLang="en-US" sz="2667" dirty="0" err="1"/>
              <a:t>upah</a:t>
            </a:r>
            <a:r>
              <a:rPr lang="en-US" altLang="en-US" sz="2667" dirty="0"/>
              <a:t> </a:t>
            </a:r>
            <a:r>
              <a:rPr lang="en-US" altLang="en-US" sz="2667" dirty="0" err="1"/>
              <a:t>sesuai</a:t>
            </a:r>
            <a:r>
              <a:rPr lang="en-US" altLang="en-US" sz="2667" dirty="0"/>
              <a:t> </a:t>
            </a:r>
            <a:r>
              <a:rPr lang="en-US" altLang="en-US" sz="2667" dirty="0" err="1"/>
              <a:t>dengan</a:t>
            </a:r>
            <a:r>
              <a:rPr lang="en-US" altLang="en-US" sz="2667" dirty="0"/>
              <a:t> </a:t>
            </a:r>
            <a:r>
              <a:rPr lang="en-US" altLang="en-US" sz="2667" dirty="0" err="1"/>
              <a:t>pekerjaan</a:t>
            </a:r>
            <a:r>
              <a:rPr lang="en-US" altLang="en-US" sz="2667" dirty="0"/>
              <a:t> yang </a:t>
            </a:r>
            <a:r>
              <a:rPr lang="en-US" altLang="en-US" sz="2667" dirty="0" err="1"/>
              <a:t>dilakukan</a:t>
            </a:r>
            <a:r>
              <a:rPr lang="en-US" altLang="en-US" sz="2667" dirty="0"/>
              <a:t>.</a:t>
            </a:r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Membayar</a:t>
            </a:r>
            <a:r>
              <a:rPr lang="en-US" altLang="en-US" sz="2667" dirty="0"/>
              <a:t> </a:t>
            </a:r>
            <a:r>
              <a:rPr lang="en-US" altLang="en-US" sz="2667" dirty="0" err="1"/>
              <a:t>upah</a:t>
            </a:r>
            <a:r>
              <a:rPr lang="en-US" altLang="en-US" sz="2667" dirty="0"/>
              <a:t> </a:t>
            </a:r>
            <a:r>
              <a:rPr lang="en-US" altLang="en-US" sz="2667" dirty="0" err="1"/>
              <a:t>karyawan</a:t>
            </a:r>
            <a:r>
              <a:rPr lang="en-US" altLang="en-US" sz="2667" dirty="0"/>
              <a:t> </a:t>
            </a:r>
            <a:r>
              <a:rPr lang="en-US" altLang="en-US" sz="2667" dirty="0" err="1"/>
              <a:t>tepat</a:t>
            </a:r>
            <a:r>
              <a:rPr lang="en-US" altLang="en-US" sz="2667" dirty="0"/>
              <a:t> </a:t>
            </a:r>
            <a:r>
              <a:rPr lang="en-US" altLang="en-US" sz="2667" dirty="0" err="1"/>
              <a:t>waktu</a:t>
            </a:r>
            <a:r>
              <a:rPr lang="en-US" altLang="en-US" sz="2667" dirty="0"/>
              <a:t>.</a:t>
            </a:r>
          </a:p>
          <a:p>
            <a:pPr marL="457189" indent="-457189">
              <a:spcBef>
                <a:spcPts val="80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en-US" altLang="en-US" sz="2667" dirty="0" err="1"/>
              <a:t>Memuji</a:t>
            </a:r>
            <a:r>
              <a:rPr lang="en-US" altLang="en-US" sz="2667" dirty="0"/>
              <a:t> </a:t>
            </a:r>
            <a:r>
              <a:rPr lang="en-US" altLang="en-US" sz="2667" dirty="0" err="1"/>
              <a:t>hasil</a:t>
            </a:r>
            <a:r>
              <a:rPr lang="en-US" altLang="en-US" sz="2667" dirty="0"/>
              <a:t> </a:t>
            </a:r>
            <a:r>
              <a:rPr lang="en-US" altLang="en-US" sz="2667" dirty="0" err="1"/>
              <a:t>usaha</a:t>
            </a:r>
            <a:r>
              <a:rPr lang="en-US" altLang="en-US" sz="2667" dirty="0"/>
              <a:t> orang lain.</a:t>
            </a:r>
          </a:p>
        </p:txBody>
      </p:sp>
      <p:pic>
        <p:nvPicPr>
          <p:cNvPr id="8" name="Picture 2" descr="D:\PROJECT 2017\Untitled-2.t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 flipH="1">
            <a:off x="16626" y="2123952"/>
            <a:ext cx="3573079" cy="475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722E137-D60D-42E1-9A23-5FE75B2480ED}"/>
              </a:ext>
            </a:extLst>
          </p:cNvPr>
          <p:cNvGrpSpPr/>
          <p:nvPr/>
        </p:nvGrpSpPr>
        <p:grpSpPr>
          <a:xfrm>
            <a:off x="10515600" y="278659"/>
            <a:ext cx="1524000" cy="556975"/>
            <a:chOff x="7772400" y="57150"/>
            <a:chExt cx="1143000" cy="417731"/>
          </a:xfrm>
        </p:grpSpPr>
        <p:sp>
          <p:nvSpPr>
            <p:cNvPr id="11" name="Rounded Rectangle 26">
              <a:extLst>
                <a:ext uri="{FF2B5EF4-FFF2-40B4-BE49-F238E27FC236}">
                  <a16:creationId xmlns:a16="http://schemas.microsoft.com/office/drawing/2014/main" id="{04F5B178-3AAB-4782-BBF8-55245DA156E2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E55B74-3108-4501-83E1-1D51CAF0CCF4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</a:t>
              </a:r>
              <a:r>
                <a:rPr lang="id-ID" sz="2400" b="1" dirty="0"/>
                <a:t>4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080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05001"/>
            <a:ext cx="4953000" cy="3124200"/>
          </a:xfrm>
        </p:spPr>
        <p:txBody>
          <a:bodyPr>
            <a:normAutofit fontScale="92500" lnSpcReduction="10000"/>
          </a:bodyPr>
          <a:lstStyle/>
          <a:p>
            <a:pPr indent="-1588">
              <a:buNone/>
            </a:pP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makhluk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sosial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kita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membutuhkan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orang lain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memenuhi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bisa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kita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hasilkan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indent="-1588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indent="-1588">
              <a:buNone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Keterlibatan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orang lain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kita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temukan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distribusi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konsumsi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-1588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37658" y="609600"/>
            <a:ext cx="6291942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Menghargai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Orang lain</a:t>
            </a:r>
          </a:p>
        </p:txBody>
      </p:sp>
      <p:pic>
        <p:nvPicPr>
          <p:cNvPr id="19" name="Picture 18" descr="nelayan, sheutterstock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41744" y="2133600"/>
            <a:ext cx="3826256" cy="254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2133600" y="4953001"/>
            <a:ext cx="4038600" cy="1226939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Menghargai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anggota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33900" y="4366141"/>
            <a:ext cx="2376129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Nelayan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berperan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pada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kegiatan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ekonomi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dalam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hal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 err="1">
                <a:solidFill>
                  <a:schemeClr val="bg1"/>
                </a:solidFill>
              </a:rPr>
              <a:t>produksi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4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1981200" y="2438401"/>
          <a:ext cx="8229600" cy="307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37658" y="744695"/>
            <a:ext cx="5453742" cy="9144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Cara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Menghargai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Usaha Orang lain</a:t>
            </a:r>
          </a:p>
        </p:txBody>
      </p:sp>
    </p:spTree>
    <p:extLst>
      <p:ext uri="{BB962C8B-B14F-4D97-AF65-F5344CB8AC3E}">
        <p14:creationId xmlns:p14="http://schemas.microsoft.com/office/powerpoint/2010/main" val="102821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0EE9AA7-1D3C-4E7A-BF36-7FDFAA8F2639}"/>
              </a:ext>
            </a:extLst>
          </p:cNvPr>
          <p:cNvSpPr/>
          <p:nvPr/>
        </p:nvSpPr>
        <p:spPr>
          <a:xfrm>
            <a:off x="4094921" y="1720623"/>
            <a:ext cx="5181601" cy="26131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Terima</a:t>
            </a:r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kasih</a:t>
            </a:r>
            <a:endParaRPr lang="en-US" sz="28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SELAMAT BELAJAR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DAN TETAP </a:t>
            </a:r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Semangat</a:t>
            </a:r>
            <a:endParaRPr lang="en-US" sz="28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4AB0E-1C09-49F7-925C-FA4FE8C6B584}"/>
              </a:ext>
            </a:extLst>
          </p:cNvPr>
          <p:cNvSpPr txBox="1"/>
          <p:nvPr/>
        </p:nvSpPr>
        <p:spPr>
          <a:xfrm>
            <a:off x="2716697" y="5096827"/>
            <a:ext cx="4412973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  <p:pic>
        <p:nvPicPr>
          <p:cNvPr id="4" name="Picture 2" descr="D:\PROJECT 2017\Untitled-2.tif">
            <a:extLst>
              <a:ext uri="{FF2B5EF4-FFF2-40B4-BE49-F238E27FC236}">
                <a16:creationId xmlns:a16="http://schemas.microsoft.com/office/drawing/2014/main" id="{5AC78798-F5C3-4330-815E-94752F12D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 flipH="1">
            <a:off x="731373" y="957590"/>
            <a:ext cx="3107466" cy="4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51</TotalTime>
  <Words>196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Arial Rounded MT Bold</vt:lpstr>
      <vt:lpstr>Bahnschrift Condensed</vt:lpstr>
      <vt:lpstr>Calibri</vt:lpstr>
      <vt:lpstr>Corbel</vt:lpstr>
      <vt:lpstr>Wingdings</vt:lpstr>
      <vt:lpstr>Basis</vt:lpstr>
      <vt:lpstr>PowerPoint Presentation</vt:lpstr>
      <vt:lpstr>PowerPoint Presentation</vt:lpstr>
      <vt:lpstr>PowerPoint Presentation</vt:lpstr>
      <vt:lpstr>Menghargai Kegiatan Ekonomi Orang lain</vt:lpstr>
      <vt:lpstr>Cara Menghargai Usaha Orang lain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2021-08-22T13:13:18Z</dcterms:created>
  <dcterms:modified xsi:type="dcterms:W3CDTF">2021-08-29T12:28:01Z</dcterms:modified>
</cp:coreProperties>
</file>