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1" r:id="rId2"/>
    <p:sldId id="308" r:id="rId3"/>
    <p:sldId id="274" r:id="rId4"/>
    <p:sldId id="301" r:id="rId5"/>
    <p:sldId id="302" r:id="rId6"/>
    <p:sldId id="284" r:id="rId7"/>
    <p:sldId id="31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63579-7074-42A9-BE1F-5222E04AD72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6DD6754-6167-4199-B94A-9E5E6E71D1A4}">
      <dgm:prSet phldrT="[Text]" custT="1"/>
      <dgm:spPr>
        <a:ln>
          <a:noFill/>
        </a:ln>
      </dgm:spPr>
      <dgm:t>
        <a:bodyPr/>
        <a:lstStyle/>
        <a:p>
          <a:r>
            <a:rPr lang="id-ID" sz="2800" dirty="0"/>
            <a:t>Iklan </a:t>
          </a:r>
        </a:p>
      </dgm:t>
    </dgm:pt>
    <dgm:pt modelId="{948249DF-FE1B-4B27-B8E0-75E16FCE5DFB}" type="parTrans" cxnId="{65C77FB7-6BC8-4911-B172-67C14CDF11B1}">
      <dgm:prSet/>
      <dgm:spPr/>
      <dgm:t>
        <a:bodyPr/>
        <a:lstStyle/>
        <a:p>
          <a:endParaRPr lang="id-ID"/>
        </a:p>
      </dgm:t>
    </dgm:pt>
    <dgm:pt modelId="{6C3761E5-BFD2-4AAF-B37B-474094588C53}" type="sibTrans" cxnId="{65C77FB7-6BC8-4911-B172-67C14CDF11B1}">
      <dgm:prSet/>
      <dgm:spPr/>
      <dgm:t>
        <a:bodyPr/>
        <a:lstStyle/>
        <a:p>
          <a:endParaRPr lang="id-ID"/>
        </a:p>
      </dgm:t>
    </dgm:pt>
    <dgm:pt modelId="{4E1A6E73-4F94-46B5-BA93-9B2B73F7E3DF}">
      <dgm:prSet phldrT="[Text]" custT="1"/>
      <dgm:spPr/>
      <dgm:t>
        <a:bodyPr/>
        <a:lstStyle/>
        <a:p>
          <a:r>
            <a:rPr lang="id-ID" sz="2000" dirty="0"/>
            <a:t>I</a:t>
          </a:r>
          <a:r>
            <a:rPr lang="en-US" sz="2000" dirty="0" err="1"/>
            <a:t>klan</a:t>
          </a:r>
          <a:r>
            <a:rPr lang="en-US" sz="2000" dirty="0"/>
            <a:t> media </a:t>
          </a:r>
          <a:r>
            <a:rPr lang="en-US" sz="2000" dirty="0" err="1"/>
            <a:t>cetak</a:t>
          </a:r>
          <a:endParaRPr lang="id-ID" sz="2000" dirty="0"/>
        </a:p>
      </dgm:t>
    </dgm:pt>
    <dgm:pt modelId="{64DEFC3A-AA3A-4547-BB79-1A8FF1822DB3}" type="parTrans" cxnId="{FB5CB7F3-77B9-4358-8499-D5FA9F288D4F}">
      <dgm:prSet/>
      <dgm:spPr/>
      <dgm:t>
        <a:bodyPr/>
        <a:lstStyle/>
        <a:p>
          <a:endParaRPr lang="id-ID"/>
        </a:p>
      </dgm:t>
    </dgm:pt>
    <dgm:pt modelId="{E5BE8770-BFC2-481E-94D1-91361BE2EE4B}" type="sibTrans" cxnId="{FB5CB7F3-77B9-4358-8499-D5FA9F288D4F}">
      <dgm:prSet/>
      <dgm:spPr/>
      <dgm:t>
        <a:bodyPr/>
        <a:lstStyle/>
        <a:p>
          <a:endParaRPr lang="id-ID"/>
        </a:p>
      </dgm:t>
    </dgm:pt>
    <dgm:pt modelId="{FFD23B00-D83E-4757-9EE6-B7BBDCEABFD9}">
      <dgm:prSet phldrT="[Text]" custT="1"/>
      <dgm:spPr/>
      <dgm:t>
        <a:bodyPr/>
        <a:lstStyle/>
        <a:p>
          <a:r>
            <a:rPr lang="id-ID" sz="2000" dirty="0"/>
            <a:t>I</a:t>
          </a:r>
          <a:r>
            <a:rPr lang="en-US" sz="2000" dirty="0" err="1"/>
            <a:t>klan</a:t>
          </a:r>
          <a:r>
            <a:rPr lang="en-US" sz="2000" dirty="0"/>
            <a:t> media </a:t>
          </a:r>
          <a:r>
            <a:rPr lang="en-US" sz="2000" dirty="0" err="1"/>
            <a:t>elektronik</a:t>
          </a:r>
          <a:endParaRPr lang="id-ID" sz="2000" dirty="0"/>
        </a:p>
      </dgm:t>
    </dgm:pt>
    <dgm:pt modelId="{9DACC7D0-23E7-4C5D-9333-A7494AEC778C}" type="parTrans" cxnId="{BF9FE8AB-5EC4-46B4-96A6-E2308E610067}">
      <dgm:prSet/>
      <dgm:spPr/>
      <dgm:t>
        <a:bodyPr/>
        <a:lstStyle/>
        <a:p>
          <a:endParaRPr lang="id-ID"/>
        </a:p>
      </dgm:t>
    </dgm:pt>
    <dgm:pt modelId="{3C361CA5-1D83-4740-9AAB-95B96EF828E5}" type="sibTrans" cxnId="{BF9FE8AB-5EC4-46B4-96A6-E2308E610067}">
      <dgm:prSet/>
      <dgm:spPr/>
      <dgm:t>
        <a:bodyPr/>
        <a:lstStyle/>
        <a:p>
          <a:endParaRPr lang="id-ID"/>
        </a:p>
      </dgm:t>
    </dgm:pt>
    <dgm:pt modelId="{AF09457A-837B-461E-9933-49796C3B2510}" type="pres">
      <dgm:prSet presAssocID="{0BA63579-7074-42A9-BE1F-5222E04AD7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354FFF-98DA-4CF8-8A35-A8F6E0D03F0A}" type="pres">
      <dgm:prSet presAssocID="{86DD6754-6167-4199-B94A-9E5E6E71D1A4}" presName="root1" presStyleCnt="0"/>
      <dgm:spPr/>
    </dgm:pt>
    <dgm:pt modelId="{967C887D-AC61-43F3-B92F-86753F7C0048}" type="pres">
      <dgm:prSet presAssocID="{86DD6754-6167-4199-B94A-9E5E6E71D1A4}" presName="LevelOneTextNode" presStyleLbl="node0" presStyleIdx="0" presStyleCnt="1" custScaleX="62868" custScaleY="62868">
        <dgm:presLayoutVars>
          <dgm:chPref val="3"/>
        </dgm:presLayoutVars>
      </dgm:prSet>
      <dgm:spPr/>
    </dgm:pt>
    <dgm:pt modelId="{AD3F7CBA-DC39-4AD5-91A5-35AB05C55890}" type="pres">
      <dgm:prSet presAssocID="{86DD6754-6167-4199-B94A-9E5E6E71D1A4}" presName="level2hierChild" presStyleCnt="0"/>
      <dgm:spPr/>
    </dgm:pt>
    <dgm:pt modelId="{727E3722-3ADC-4E99-BB08-AB8FF101E571}" type="pres">
      <dgm:prSet presAssocID="{64DEFC3A-AA3A-4547-BB79-1A8FF1822DB3}" presName="conn2-1" presStyleLbl="parChTrans1D2" presStyleIdx="0" presStyleCnt="2"/>
      <dgm:spPr/>
    </dgm:pt>
    <dgm:pt modelId="{E698E0CB-068D-4A1C-86FC-3685A5E3EEC9}" type="pres">
      <dgm:prSet presAssocID="{64DEFC3A-AA3A-4547-BB79-1A8FF1822DB3}" presName="connTx" presStyleLbl="parChTrans1D2" presStyleIdx="0" presStyleCnt="2"/>
      <dgm:spPr/>
    </dgm:pt>
    <dgm:pt modelId="{E79CA8FD-F12A-4547-A466-FE8383627A98}" type="pres">
      <dgm:prSet presAssocID="{4E1A6E73-4F94-46B5-BA93-9B2B73F7E3DF}" presName="root2" presStyleCnt="0"/>
      <dgm:spPr/>
    </dgm:pt>
    <dgm:pt modelId="{E762FF17-A87B-492B-A08A-5D30D5B5FC14}" type="pres">
      <dgm:prSet presAssocID="{4E1A6E73-4F94-46B5-BA93-9B2B73F7E3DF}" presName="LevelTwoTextNode" presStyleLbl="node2" presStyleIdx="0" presStyleCnt="2">
        <dgm:presLayoutVars>
          <dgm:chPref val="3"/>
        </dgm:presLayoutVars>
      </dgm:prSet>
      <dgm:spPr/>
    </dgm:pt>
    <dgm:pt modelId="{F95508A2-D9FC-47FD-9D00-C87BDB22D023}" type="pres">
      <dgm:prSet presAssocID="{4E1A6E73-4F94-46B5-BA93-9B2B73F7E3DF}" presName="level3hierChild" presStyleCnt="0"/>
      <dgm:spPr/>
    </dgm:pt>
    <dgm:pt modelId="{8FA6992F-6281-4AB9-9719-D37B0843E905}" type="pres">
      <dgm:prSet presAssocID="{9DACC7D0-23E7-4C5D-9333-A7494AEC778C}" presName="conn2-1" presStyleLbl="parChTrans1D2" presStyleIdx="1" presStyleCnt="2"/>
      <dgm:spPr/>
    </dgm:pt>
    <dgm:pt modelId="{D4C066C7-1C9C-44E6-91CA-B92A7B632083}" type="pres">
      <dgm:prSet presAssocID="{9DACC7D0-23E7-4C5D-9333-A7494AEC778C}" presName="connTx" presStyleLbl="parChTrans1D2" presStyleIdx="1" presStyleCnt="2"/>
      <dgm:spPr/>
    </dgm:pt>
    <dgm:pt modelId="{F2A88AEC-4724-4696-8547-B82BFF6EC1F7}" type="pres">
      <dgm:prSet presAssocID="{FFD23B00-D83E-4757-9EE6-B7BBDCEABFD9}" presName="root2" presStyleCnt="0"/>
      <dgm:spPr/>
    </dgm:pt>
    <dgm:pt modelId="{CFAD3AEC-9752-4CDF-934F-70E705740E7A}" type="pres">
      <dgm:prSet presAssocID="{FFD23B00-D83E-4757-9EE6-B7BBDCEABFD9}" presName="LevelTwoTextNode" presStyleLbl="node2" presStyleIdx="1" presStyleCnt="2">
        <dgm:presLayoutVars>
          <dgm:chPref val="3"/>
        </dgm:presLayoutVars>
      </dgm:prSet>
      <dgm:spPr/>
    </dgm:pt>
    <dgm:pt modelId="{F6335304-F22F-40B9-9E2A-D29BE8E29E5E}" type="pres">
      <dgm:prSet presAssocID="{FFD23B00-D83E-4757-9EE6-B7BBDCEABFD9}" presName="level3hierChild" presStyleCnt="0"/>
      <dgm:spPr/>
    </dgm:pt>
  </dgm:ptLst>
  <dgm:cxnLst>
    <dgm:cxn modelId="{03E67B0C-9708-4A9D-A370-07D5CF405032}" type="presOf" srcId="{9DACC7D0-23E7-4C5D-9333-A7494AEC778C}" destId="{D4C066C7-1C9C-44E6-91CA-B92A7B632083}" srcOrd="1" destOrd="0" presId="urn:microsoft.com/office/officeart/2005/8/layout/hierarchy2"/>
    <dgm:cxn modelId="{6338E815-1FC5-4F2E-AF2A-630F9B0BDE33}" type="presOf" srcId="{FFD23B00-D83E-4757-9EE6-B7BBDCEABFD9}" destId="{CFAD3AEC-9752-4CDF-934F-70E705740E7A}" srcOrd="0" destOrd="0" presId="urn:microsoft.com/office/officeart/2005/8/layout/hierarchy2"/>
    <dgm:cxn modelId="{97797327-659C-48BE-BE1E-FB30844F68C2}" type="presOf" srcId="{86DD6754-6167-4199-B94A-9E5E6E71D1A4}" destId="{967C887D-AC61-43F3-B92F-86753F7C0048}" srcOrd="0" destOrd="0" presId="urn:microsoft.com/office/officeart/2005/8/layout/hierarchy2"/>
    <dgm:cxn modelId="{9F9F8262-9FE2-4408-A0E9-33E4B5B8E475}" type="presOf" srcId="{0BA63579-7074-42A9-BE1F-5222E04AD729}" destId="{AF09457A-837B-461E-9933-49796C3B2510}" srcOrd="0" destOrd="0" presId="urn:microsoft.com/office/officeart/2005/8/layout/hierarchy2"/>
    <dgm:cxn modelId="{E4C6F271-B079-4050-993F-E56F9B8F54E5}" type="presOf" srcId="{64DEFC3A-AA3A-4547-BB79-1A8FF1822DB3}" destId="{727E3722-3ADC-4E99-BB08-AB8FF101E571}" srcOrd="0" destOrd="0" presId="urn:microsoft.com/office/officeart/2005/8/layout/hierarchy2"/>
    <dgm:cxn modelId="{4CA72E96-E628-4E10-B944-684CEAB15917}" type="presOf" srcId="{4E1A6E73-4F94-46B5-BA93-9B2B73F7E3DF}" destId="{E762FF17-A87B-492B-A08A-5D30D5B5FC14}" srcOrd="0" destOrd="0" presId="urn:microsoft.com/office/officeart/2005/8/layout/hierarchy2"/>
    <dgm:cxn modelId="{BF9FE8AB-5EC4-46B4-96A6-E2308E610067}" srcId="{86DD6754-6167-4199-B94A-9E5E6E71D1A4}" destId="{FFD23B00-D83E-4757-9EE6-B7BBDCEABFD9}" srcOrd="1" destOrd="0" parTransId="{9DACC7D0-23E7-4C5D-9333-A7494AEC778C}" sibTransId="{3C361CA5-1D83-4740-9AAB-95B96EF828E5}"/>
    <dgm:cxn modelId="{65C77FB7-6BC8-4911-B172-67C14CDF11B1}" srcId="{0BA63579-7074-42A9-BE1F-5222E04AD729}" destId="{86DD6754-6167-4199-B94A-9E5E6E71D1A4}" srcOrd="0" destOrd="0" parTransId="{948249DF-FE1B-4B27-B8E0-75E16FCE5DFB}" sibTransId="{6C3761E5-BFD2-4AAF-B37B-474094588C53}"/>
    <dgm:cxn modelId="{CEEC0CC7-F8ED-46D4-9670-B6DFB94FD5E7}" type="presOf" srcId="{9DACC7D0-23E7-4C5D-9333-A7494AEC778C}" destId="{8FA6992F-6281-4AB9-9719-D37B0843E905}" srcOrd="0" destOrd="0" presId="urn:microsoft.com/office/officeart/2005/8/layout/hierarchy2"/>
    <dgm:cxn modelId="{1DF00CE8-5F76-49B0-AA84-155BDAA5AEAF}" type="presOf" srcId="{64DEFC3A-AA3A-4547-BB79-1A8FF1822DB3}" destId="{E698E0CB-068D-4A1C-86FC-3685A5E3EEC9}" srcOrd="1" destOrd="0" presId="urn:microsoft.com/office/officeart/2005/8/layout/hierarchy2"/>
    <dgm:cxn modelId="{FB5CB7F3-77B9-4358-8499-D5FA9F288D4F}" srcId="{86DD6754-6167-4199-B94A-9E5E6E71D1A4}" destId="{4E1A6E73-4F94-46B5-BA93-9B2B73F7E3DF}" srcOrd="0" destOrd="0" parTransId="{64DEFC3A-AA3A-4547-BB79-1A8FF1822DB3}" sibTransId="{E5BE8770-BFC2-481E-94D1-91361BE2EE4B}"/>
    <dgm:cxn modelId="{9672D450-EE4B-47E4-A66F-9D13CFB2AE16}" type="presParOf" srcId="{AF09457A-837B-461E-9933-49796C3B2510}" destId="{B5354FFF-98DA-4CF8-8A35-A8F6E0D03F0A}" srcOrd="0" destOrd="0" presId="urn:microsoft.com/office/officeart/2005/8/layout/hierarchy2"/>
    <dgm:cxn modelId="{736D0A44-E018-4451-8375-A8B197D58D83}" type="presParOf" srcId="{B5354FFF-98DA-4CF8-8A35-A8F6E0D03F0A}" destId="{967C887D-AC61-43F3-B92F-86753F7C0048}" srcOrd="0" destOrd="0" presId="urn:microsoft.com/office/officeart/2005/8/layout/hierarchy2"/>
    <dgm:cxn modelId="{9FD5D231-6CAD-481C-A792-5364946D96A7}" type="presParOf" srcId="{B5354FFF-98DA-4CF8-8A35-A8F6E0D03F0A}" destId="{AD3F7CBA-DC39-4AD5-91A5-35AB05C55890}" srcOrd="1" destOrd="0" presId="urn:microsoft.com/office/officeart/2005/8/layout/hierarchy2"/>
    <dgm:cxn modelId="{F1676771-CF8E-499D-B74D-3F83BFABE51F}" type="presParOf" srcId="{AD3F7CBA-DC39-4AD5-91A5-35AB05C55890}" destId="{727E3722-3ADC-4E99-BB08-AB8FF101E571}" srcOrd="0" destOrd="0" presId="urn:microsoft.com/office/officeart/2005/8/layout/hierarchy2"/>
    <dgm:cxn modelId="{94B61EC7-2197-42EA-A633-1B8146A6B58F}" type="presParOf" srcId="{727E3722-3ADC-4E99-BB08-AB8FF101E571}" destId="{E698E0CB-068D-4A1C-86FC-3685A5E3EEC9}" srcOrd="0" destOrd="0" presId="urn:microsoft.com/office/officeart/2005/8/layout/hierarchy2"/>
    <dgm:cxn modelId="{5D30DB7D-6E9D-4B0B-827F-12010E92D494}" type="presParOf" srcId="{AD3F7CBA-DC39-4AD5-91A5-35AB05C55890}" destId="{E79CA8FD-F12A-4547-A466-FE8383627A98}" srcOrd="1" destOrd="0" presId="urn:microsoft.com/office/officeart/2005/8/layout/hierarchy2"/>
    <dgm:cxn modelId="{99AE71E0-D423-424A-A07D-824B93B7C964}" type="presParOf" srcId="{E79CA8FD-F12A-4547-A466-FE8383627A98}" destId="{E762FF17-A87B-492B-A08A-5D30D5B5FC14}" srcOrd="0" destOrd="0" presId="urn:microsoft.com/office/officeart/2005/8/layout/hierarchy2"/>
    <dgm:cxn modelId="{95806CAF-04BD-4BB0-A85D-8DA02B96F4F6}" type="presParOf" srcId="{E79CA8FD-F12A-4547-A466-FE8383627A98}" destId="{F95508A2-D9FC-47FD-9D00-C87BDB22D023}" srcOrd="1" destOrd="0" presId="urn:microsoft.com/office/officeart/2005/8/layout/hierarchy2"/>
    <dgm:cxn modelId="{2B318A08-957D-4F8A-BBAC-3FD15DEE1608}" type="presParOf" srcId="{AD3F7CBA-DC39-4AD5-91A5-35AB05C55890}" destId="{8FA6992F-6281-4AB9-9719-D37B0843E905}" srcOrd="2" destOrd="0" presId="urn:microsoft.com/office/officeart/2005/8/layout/hierarchy2"/>
    <dgm:cxn modelId="{3B3F3F3B-0814-4C25-9E3B-964CE518F032}" type="presParOf" srcId="{8FA6992F-6281-4AB9-9719-D37B0843E905}" destId="{D4C066C7-1C9C-44E6-91CA-B92A7B632083}" srcOrd="0" destOrd="0" presId="urn:microsoft.com/office/officeart/2005/8/layout/hierarchy2"/>
    <dgm:cxn modelId="{77BD036F-E190-493F-AC8B-3E2986635665}" type="presParOf" srcId="{AD3F7CBA-DC39-4AD5-91A5-35AB05C55890}" destId="{F2A88AEC-4724-4696-8547-B82BFF6EC1F7}" srcOrd="3" destOrd="0" presId="urn:microsoft.com/office/officeart/2005/8/layout/hierarchy2"/>
    <dgm:cxn modelId="{302B33AC-1990-42D6-93EC-5EF85EF42C8A}" type="presParOf" srcId="{F2A88AEC-4724-4696-8547-B82BFF6EC1F7}" destId="{CFAD3AEC-9752-4CDF-934F-70E705740E7A}" srcOrd="0" destOrd="0" presId="urn:microsoft.com/office/officeart/2005/8/layout/hierarchy2"/>
    <dgm:cxn modelId="{D79AECC2-1799-43FB-B7F0-84F63C982D63}" type="presParOf" srcId="{F2A88AEC-4724-4696-8547-B82BFF6EC1F7}" destId="{F6335304-F22F-40B9-9E2A-D29BE8E29E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C887D-AC61-43F3-B92F-86753F7C0048}">
      <dsp:nvSpPr>
        <dsp:cNvPr id="0" name=""/>
        <dsp:cNvSpPr/>
      </dsp:nvSpPr>
      <dsp:spPr>
        <a:xfrm>
          <a:off x="1843078" y="713503"/>
          <a:ext cx="1178433" cy="589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Iklan </a:t>
          </a:r>
        </a:p>
      </dsp:txBody>
      <dsp:txXfrm>
        <a:off x="1860336" y="730761"/>
        <a:ext cx="1143917" cy="554700"/>
      </dsp:txXfrm>
    </dsp:sp>
    <dsp:sp modelId="{727E3722-3ADC-4E99-BB08-AB8FF101E571}">
      <dsp:nvSpPr>
        <dsp:cNvPr id="0" name=""/>
        <dsp:cNvSpPr/>
      </dsp:nvSpPr>
      <dsp:spPr>
        <a:xfrm rot="19457599">
          <a:off x="2934723" y="696822"/>
          <a:ext cx="92336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23360" y="4183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3373320" y="715574"/>
        <a:ext cx="46168" cy="46168"/>
      </dsp:txXfrm>
    </dsp:sp>
    <dsp:sp modelId="{E762FF17-A87B-492B-A08A-5D30D5B5FC14}">
      <dsp:nvSpPr>
        <dsp:cNvPr id="0" name=""/>
        <dsp:cNvSpPr/>
      </dsp:nvSpPr>
      <dsp:spPr>
        <a:xfrm>
          <a:off x="3771295" y="590"/>
          <a:ext cx="1874457" cy="937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I</a:t>
          </a:r>
          <a:r>
            <a:rPr lang="en-US" sz="2000" kern="1200" dirty="0" err="1"/>
            <a:t>klan</a:t>
          </a:r>
          <a:r>
            <a:rPr lang="en-US" sz="2000" kern="1200" dirty="0"/>
            <a:t> media </a:t>
          </a:r>
          <a:r>
            <a:rPr lang="en-US" sz="2000" kern="1200" dirty="0" err="1"/>
            <a:t>cetak</a:t>
          </a:r>
          <a:endParaRPr lang="id-ID" sz="2000" kern="1200" dirty="0"/>
        </a:p>
      </dsp:txBody>
      <dsp:txXfrm>
        <a:off x="3798745" y="28040"/>
        <a:ext cx="1819557" cy="882328"/>
      </dsp:txXfrm>
    </dsp:sp>
    <dsp:sp modelId="{8FA6992F-6281-4AB9-9719-D37B0843E905}">
      <dsp:nvSpPr>
        <dsp:cNvPr id="0" name=""/>
        <dsp:cNvSpPr/>
      </dsp:nvSpPr>
      <dsp:spPr>
        <a:xfrm rot="2142401">
          <a:off x="2934723" y="1235728"/>
          <a:ext cx="92336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23360" y="4183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3373320" y="1254480"/>
        <a:ext cx="46168" cy="46168"/>
      </dsp:txXfrm>
    </dsp:sp>
    <dsp:sp modelId="{CFAD3AEC-9752-4CDF-934F-70E705740E7A}">
      <dsp:nvSpPr>
        <dsp:cNvPr id="0" name=""/>
        <dsp:cNvSpPr/>
      </dsp:nvSpPr>
      <dsp:spPr>
        <a:xfrm>
          <a:off x="3771295" y="1078403"/>
          <a:ext cx="1874457" cy="937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I</a:t>
          </a:r>
          <a:r>
            <a:rPr lang="en-US" sz="2000" kern="1200" dirty="0" err="1"/>
            <a:t>klan</a:t>
          </a:r>
          <a:r>
            <a:rPr lang="en-US" sz="2000" kern="1200" dirty="0"/>
            <a:t> media </a:t>
          </a:r>
          <a:r>
            <a:rPr lang="en-US" sz="2000" kern="1200" dirty="0" err="1"/>
            <a:t>elektronik</a:t>
          </a:r>
          <a:endParaRPr lang="id-ID" sz="2000" kern="1200" dirty="0"/>
        </a:p>
      </dsp:txBody>
      <dsp:txXfrm>
        <a:off x="3798745" y="1105853"/>
        <a:ext cx="1819557" cy="88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DBBF-DA6A-4FB2-8779-36F8F55252BC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FED6F-FB73-4FDF-81B2-5C6985E70B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787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2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953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60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5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044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5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39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258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367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625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383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977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9993B5-6C30-4276-BE24-A8A8E033C8F2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ACC771C-F40F-4D3C-B3AC-210BF30575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570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1" y="440931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EC727-8F48-454A-A1DE-5EB195EB2CA8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99" y="990599"/>
            <a:ext cx="6069574" cy="52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6"/>
            <a:ext cx="6594432" cy="5429265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1382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Makanan Sehat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6928" y="109501"/>
            <a:ext cx="6807200" cy="889001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3.4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304800" y="962351"/>
            <a:ext cx="965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Iklan</a:t>
            </a:r>
            <a:r>
              <a:rPr lang="en-US" sz="3200" b="1" dirty="0"/>
              <a:t> Media </a:t>
            </a:r>
            <a:r>
              <a:rPr lang="en-US" sz="3200" b="1" dirty="0" err="1"/>
              <a:t>Elektronik</a:t>
            </a:r>
            <a:endParaRPr lang="id-ID" sz="3200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15B46755-A2D5-4774-A995-B98452E91090}"/>
              </a:ext>
            </a:extLst>
          </p:cNvPr>
          <p:cNvGraphicFramePr/>
          <p:nvPr/>
        </p:nvGraphicFramePr>
        <p:xfrm>
          <a:off x="3311691" y="1220755"/>
          <a:ext cx="7488832" cy="201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" descr="D:\PROJECT 2017\4a.st2.p2.3 bu guru.jpg">
            <a:extLst>
              <a:ext uri="{FF2B5EF4-FFF2-40B4-BE49-F238E27FC236}">
                <a16:creationId xmlns:a16="http://schemas.microsoft.com/office/drawing/2014/main" id="{014F1F38-C80F-49A2-A532-6000FD56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9" y="1537933"/>
            <a:ext cx="3026880" cy="4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BCF62F-228F-4C5B-B33B-D8A2E557FB0A}"/>
              </a:ext>
            </a:extLst>
          </p:cNvPr>
          <p:cNvSpPr/>
          <p:nvPr/>
        </p:nvSpPr>
        <p:spPr>
          <a:xfrm>
            <a:off x="4079776" y="3557189"/>
            <a:ext cx="5952661" cy="224092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3A025F-DD9A-40B7-8312-1CDFE2E13251}"/>
              </a:ext>
            </a:extLst>
          </p:cNvPr>
          <p:cNvSpPr/>
          <p:nvPr/>
        </p:nvSpPr>
        <p:spPr>
          <a:xfrm>
            <a:off x="4655840" y="3787888"/>
            <a:ext cx="5568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Unsur-unsur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media </a:t>
            </a:r>
            <a:r>
              <a:rPr lang="en-US" sz="2400" dirty="0" err="1"/>
              <a:t>elektronik</a:t>
            </a:r>
            <a:r>
              <a:rPr lang="en-US" sz="2400" dirty="0"/>
              <a:t>: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Menarik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minat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Menanamkan</a:t>
            </a:r>
            <a:r>
              <a:rPr lang="en-US" sz="2400" dirty="0"/>
              <a:t> </a:t>
            </a:r>
            <a:r>
              <a:rPr lang="en-US" sz="2400" dirty="0" err="1"/>
              <a:t>kepercayaan</a:t>
            </a:r>
            <a:endParaRPr lang="id-ID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64EC6-CDD5-4920-9E8E-351671AC8029}"/>
              </a:ext>
            </a:extLst>
          </p:cNvPr>
          <p:cNvSpPr/>
          <p:nvPr/>
        </p:nvSpPr>
        <p:spPr>
          <a:xfrm>
            <a:off x="9276523" y="5015364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2ED35-5852-4A0C-A49B-3F20BF56D0C9}"/>
              </a:ext>
            </a:extLst>
          </p:cNvPr>
          <p:cNvSpPr/>
          <p:nvPr/>
        </p:nvSpPr>
        <p:spPr>
          <a:xfrm>
            <a:off x="9610808" y="4756960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4337090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Graphic spid="20" grpId="0">
        <p:bldAsOne/>
      </p:bldGraphic>
      <p:bldP spid="22" grpId="0" animBg="1"/>
      <p:bldP spid="2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14CD0962-7518-404C-BF8B-FAC5CFFE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2410416"/>
            <a:ext cx="6086761" cy="298008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D9C3E3F-FE2B-45EE-AD27-28E2A830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572" y="2717586"/>
            <a:ext cx="3341913" cy="937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E36C0A"/>
                </a:solidFill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AYO PERBANYAK MINUM AIR MINERAL!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FE59981-6600-40CF-A11B-B5E5EC2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333" y="4056241"/>
            <a:ext cx="2628639" cy="937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Minimal 8 </a:t>
            </a:r>
            <a:r>
              <a:rPr lang="en-US" sz="1867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Gelas</a:t>
            </a:r>
            <a:r>
              <a:rPr lang="en-US" sz="1867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Sehari</a:t>
            </a:r>
            <a:endParaRPr lang="en-US" sz="1067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Agar </a:t>
            </a:r>
            <a:r>
              <a:rPr lang="en-US" sz="1867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Tubuhmu</a:t>
            </a:r>
            <a:r>
              <a:rPr lang="en-US" sz="1867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Terhindar</a:t>
            </a:r>
            <a:r>
              <a:rPr lang="en-US" sz="1867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dari</a:t>
            </a:r>
            <a:r>
              <a:rPr lang="en-US" sz="1867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Dehidrasi</a:t>
            </a:r>
            <a:endParaRPr lang="en-US" sz="24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A5E25-63E8-404A-BA7D-25A3E21CF61D}"/>
              </a:ext>
            </a:extLst>
          </p:cNvPr>
          <p:cNvSpPr/>
          <p:nvPr/>
        </p:nvSpPr>
        <p:spPr>
          <a:xfrm>
            <a:off x="609600" y="1571122"/>
            <a:ext cx="4608512" cy="37862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en-US" sz="2667" dirty="0" err="1"/>
              <a:t>Mengandung</a:t>
            </a:r>
            <a:r>
              <a:rPr lang="en-US" sz="2667" dirty="0"/>
              <a:t> kata yang </a:t>
            </a:r>
            <a:r>
              <a:rPr lang="en-US" sz="2667" dirty="0" err="1"/>
              <a:t>menarik</a:t>
            </a:r>
            <a:r>
              <a:rPr lang="en-US" sz="2667" dirty="0"/>
              <a:t>, </a:t>
            </a:r>
            <a:r>
              <a:rPr lang="en-US" sz="2667" dirty="0" err="1"/>
              <a:t>logis</a:t>
            </a:r>
            <a:r>
              <a:rPr lang="en-US" sz="2667" dirty="0"/>
              <a:t>,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sopan</a:t>
            </a:r>
            <a:endParaRPr lang="id-ID" sz="2667" dirty="0"/>
          </a:p>
          <a:p>
            <a:pPr marL="380990" indent="-380990">
              <a:buFont typeface="Wingdings" pitchFamily="2" charset="2"/>
              <a:buChar char="§"/>
            </a:pPr>
            <a:r>
              <a:rPr lang="en-US" sz="2667" dirty="0" err="1"/>
              <a:t>Mengandung</a:t>
            </a:r>
            <a:r>
              <a:rPr lang="en-US" sz="2667" dirty="0"/>
              <a:t> </a:t>
            </a:r>
            <a:r>
              <a:rPr lang="en-US" sz="2667" dirty="0" err="1"/>
              <a:t>sugesti</a:t>
            </a:r>
            <a:r>
              <a:rPr lang="en-US" sz="2667" dirty="0"/>
              <a:t> </a:t>
            </a:r>
            <a:r>
              <a:rPr lang="en-US" sz="2667" dirty="0" err="1"/>
              <a:t>bagi</a:t>
            </a:r>
            <a:r>
              <a:rPr lang="en-US" sz="2667" dirty="0"/>
              <a:t> </a:t>
            </a:r>
            <a:r>
              <a:rPr lang="en-US" sz="2667" dirty="0" err="1"/>
              <a:t>masyarakat</a:t>
            </a:r>
            <a:endParaRPr lang="id-ID" sz="2667" dirty="0"/>
          </a:p>
          <a:p>
            <a:pPr marL="380990" indent="-380990">
              <a:buFont typeface="Wingdings" pitchFamily="2" charset="2"/>
              <a:buChar char="§"/>
            </a:pPr>
            <a:r>
              <a:rPr lang="en-US" sz="2667" dirty="0" err="1"/>
              <a:t>Dapat</a:t>
            </a:r>
            <a:r>
              <a:rPr lang="en-US" sz="2667" dirty="0"/>
              <a:t> </a:t>
            </a:r>
            <a:r>
              <a:rPr lang="en-US" sz="2667" dirty="0" err="1"/>
              <a:t>menonjolkan</a:t>
            </a:r>
            <a:r>
              <a:rPr lang="en-US" sz="2667" dirty="0"/>
              <a:t> </a:t>
            </a:r>
            <a:r>
              <a:rPr lang="en-US" sz="2667" dirty="0" err="1"/>
              <a:t>informasi</a:t>
            </a:r>
            <a:r>
              <a:rPr lang="en-US" sz="2667" dirty="0"/>
              <a:t> yang </a:t>
            </a:r>
            <a:r>
              <a:rPr lang="en-US" sz="2667" dirty="0" err="1"/>
              <a:t>dipentingkan</a:t>
            </a:r>
            <a:r>
              <a:rPr lang="en-US" sz="2667" dirty="0"/>
              <a:t> </a:t>
            </a:r>
            <a:r>
              <a:rPr lang="en-US" sz="2667" dirty="0" err="1"/>
              <a:t>dalam</a:t>
            </a:r>
            <a:r>
              <a:rPr lang="en-US" sz="2667" dirty="0"/>
              <a:t> </a:t>
            </a:r>
            <a:r>
              <a:rPr lang="en-US" sz="2667" dirty="0" err="1"/>
              <a:t>iklan</a:t>
            </a:r>
            <a:endParaRPr lang="id-ID" sz="2667" dirty="0"/>
          </a:p>
          <a:p>
            <a:pPr marL="380990" indent="-380990">
              <a:buFont typeface="Wingdings" pitchFamily="2" charset="2"/>
              <a:buChar char="§"/>
            </a:pPr>
            <a:r>
              <a:rPr lang="en-US" sz="2667" dirty="0" err="1"/>
              <a:t>Dapat</a:t>
            </a:r>
            <a:r>
              <a:rPr lang="en-US" sz="2667" dirty="0"/>
              <a:t> </a:t>
            </a:r>
            <a:r>
              <a:rPr lang="en-US" sz="2667" dirty="0" err="1"/>
              <a:t>menunjukkan</a:t>
            </a:r>
            <a:r>
              <a:rPr lang="en-US" sz="2667" dirty="0"/>
              <a:t> </a:t>
            </a:r>
            <a:r>
              <a:rPr lang="en-US" sz="2667" dirty="0" err="1"/>
              <a:t>sasaran</a:t>
            </a:r>
            <a:r>
              <a:rPr lang="en-US" sz="2667" dirty="0"/>
              <a:t> </a:t>
            </a:r>
            <a:r>
              <a:rPr lang="en-US" sz="2667" dirty="0" err="1"/>
              <a:t>iklan</a:t>
            </a:r>
            <a:endParaRPr lang="id-ID" sz="2667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AEEA73-9781-4B5A-A2D7-E732B5EAFE41}"/>
              </a:ext>
            </a:extLst>
          </p:cNvPr>
          <p:cNvSpPr/>
          <p:nvPr/>
        </p:nvSpPr>
        <p:spPr>
          <a:xfrm>
            <a:off x="609600" y="689659"/>
            <a:ext cx="460851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67" dirty="0">
                <a:solidFill>
                  <a:schemeClr val="tx1"/>
                </a:solidFill>
              </a:rPr>
              <a:t>Ciri bahasa iklan:</a:t>
            </a:r>
          </a:p>
        </p:txBody>
      </p:sp>
      <p:pic>
        <p:nvPicPr>
          <p:cNvPr id="13" name="Picture 3" descr="Z:\ILUSTRASI\TRANSIT JOB GAMBAR\PINDAH BANK GAMBAR\2017\TEMATIK PENILAIAN\4B\SUBTEMA 2\2A anak minum.jpg">
            <a:extLst>
              <a:ext uri="{FF2B5EF4-FFF2-40B4-BE49-F238E27FC236}">
                <a16:creationId xmlns:a16="http://schemas.microsoft.com/office/drawing/2014/main" id="{468F1424-CE65-4F67-8857-2FEC1B7E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75" y="2563999"/>
            <a:ext cx="1601459" cy="26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AFCB66-1D40-4038-8613-6ADC3AF2D79D}"/>
              </a:ext>
            </a:extLst>
          </p:cNvPr>
          <p:cNvSpPr/>
          <p:nvPr/>
        </p:nvSpPr>
        <p:spPr>
          <a:xfrm>
            <a:off x="5657209" y="1628762"/>
            <a:ext cx="3627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/>
              <a:t>Perhatikan</a:t>
            </a:r>
            <a:r>
              <a:rPr lang="en-US" sz="2400" dirty="0"/>
              <a:t> c</a:t>
            </a:r>
            <a:r>
              <a:rPr lang="id-ID" sz="2400" dirty="0"/>
              <a:t>ontoh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id-ID" sz="2400" dirty="0"/>
              <a:t>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4CD386-B3FF-4D33-99BD-426D0CA5AECC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168987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3D7336-C491-4A4A-8A1A-B48055CAD27D}"/>
              </a:ext>
            </a:extLst>
          </p:cNvPr>
          <p:cNvSpPr/>
          <p:nvPr/>
        </p:nvSpPr>
        <p:spPr>
          <a:xfrm>
            <a:off x="7206479" y="1528969"/>
            <a:ext cx="4327677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80990" indent="-380990">
              <a:buFont typeface="Wingdings" pitchFamily="2" charset="2"/>
              <a:buChar char="v"/>
            </a:pPr>
            <a:r>
              <a:rPr lang="en-US" sz="2400" dirty="0" err="1"/>
              <a:t>Simaklah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saksama</a:t>
            </a:r>
            <a:r>
              <a:rPr lang="en-US" sz="2400" dirty="0"/>
              <a:t>.</a:t>
            </a:r>
            <a:endParaRPr lang="id-ID" sz="2400" dirty="0"/>
          </a:p>
          <a:p>
            <a:pPr marL="380990" indent="-380990">
              <a:buFont typeface="Wingdings" pitchFamily="2" charset="2"/>
              <a:buChar char="v"/>
            </a:pP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. </a:t>
            </a:r>
            <a:endParaRPr lang="id-ID" sz="2400" dirty="0"/>
          </a:p>
          <a:p>
            <a:pPr marL="380990" indent="-380990">
              <a:buFont typeface="Wingdings" pitchFamily="2" charset="2"/>
              <a:buChar char="v"/>
            </a:pPr>
            <a:r>
              <a:rPr lang="en-US" sz="2400" dirty="0" err="1"/>
              <a:t>Catatlah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pembicaraan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yang </a:t>
            </a:r>
            <a:r>
              <a:rPr lang="en-US" sz="2400" dirty="0" err="1"/>
              <a:t>disampaikan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F1046FC5-3134-4234-8C02-75DEF8DE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1" y="1498601"/>
            <a:ext cx="4125713" cy="87055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Masih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pagi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i="1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kok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sudah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lesu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?</a:t>
            </a:r>
            <a:endParaRPr lang="en-US" sz="1067" dirty="0">
              <a:latin typeface="Arial" pitchFamily="34" charset="0"/>
              <a:cs typeface="Arial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Ayo,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bangkitkan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kembali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semangatmu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dengan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B61BB3E5-50EC-4561-B58F-33C3230C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743" y="2500316"/>
            <a:ext cx="4348117" cy="832709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933" dirty="0" err="1">
                <a:latin typeface="Goudy Stout" pitchFamily="18" charset="0"/>
                <a:ea typeface="Batang" pitchFamily="18" charset="-127"/>
                <a:cs typeface="Times New Roman" pitchFamily="18" charset="0"/>
              </a:rPr>
              <a:t>Megamilk</a:t>
            </a:r>
            <a:endParaRPr lang="en-US" sz="29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DD979513-5663-48D0-BDE8-6EC3E2F9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782" y="3443935"/>
            <a:ext cx="4608917" cy="63289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Nikmati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kesegaran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susu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alami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dalam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sekotak</a:t>
            </a:r>
            <a:r>
              <a:rPr lang="en-US" sz="16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Megamilk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836754B-303F-4070-A21E-80DB76A7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97" y="4320655"/>
            <a:ext cx="6274416" cy="6328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Dapatkan</a:t>
            </a:r>
            <a:r>
              <a:rPr lang="en-US" sz="1867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segera</a:t>
            </a:r>
            <a:r>
              <a:rPr lang="en-US" sz="1867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di </a:t>
            </a:r>
            <a:r>
              <a:rPr lang="en-US" sz="1867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toko</a:t>
            </a:r>
            <a:r>
              <a:rPr lang="en-US" sz="1867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swalayan</a:t>
            </a:r>
            <a:r>
              <a:rPr lang="en-US" sz="1867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terdekat</a:t>
            </a:r>
            <a:r>
              <a:rPr lang="en-US" sz="1867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sebelum</a:t>
            </a:r>
            <a:r>
              <a:rPr lang="en-US" sz="1867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867" dirty="0" err="1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kehabisan</a:t>
            </a:r>
            <a:r>
              <a:rPr lang="en-US" sz="1867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9EA56C-B58F-4C7C-AD74-64730D8BE13A}"/>
              </a:ext>
            </a:extLst>
          </p:cNvPr>
          <p:cNvSpPr/>
          <p:nvPr/>
        </p:nvSpPr>
        <p:spPr>
          <a:xfrm>
            <a:off x="7066061" y="836527"/>
            <a:ext cx="4608512" cy="57606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67" dirty="0">
                <a:solidFill>
                  <a:schemeClr val="tx1"/>
                </a:solidFill>
              </a:rPr>
              <a:t>Cara </a:t>
            </a:r>
            <a:r>
              <a:rPr lang="en-US" sz="2667" dirty="0" err="1">
                <a:solidFill>
                  <a:schemeClr val="tx1"/>
                </a:solidFill>
              </a:rPr>
              <a:t>menyimpulkan</a:t>
            </a:r>
            <a:r>
              <a:rPr lang="en-US" sz="2667" dirty="0">
                <a:solidFill>
                  <a:schemeClr val="tx1"/>
                </a:solidFill>
              </a:rPr>
              <a:t> </a:t>
            </a:r>
            <a:r>
              <a:rPr lang="en-US" sz="2667" dirty="0" err="1">
                <a:solidFill>
                  <a:schemeClr val="tx1"/>
                </a:solidFill>
              </a:rPr>
              <a:t>iklan</a:t>
            </a:r>
            <a:r>
              <a:rPr lang="id-ID" sz="2667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1" name="Picture 3" descr="Z:\ILUSTRASI\TRANSIT JOB GAMBAR\PRIMA PH 2A\PPKN\BAB 1\Sekotak susu.jpg">
            <a:extLst>
              <a:ext uri="{FF2B5EF4-FFF2-40B4-BE49-F238E27FC236}">
                <a16:creationId xmlns:a16="http://schemas.microsoft.com/office/drawing/2014/main" id="{E759E9E2-7529-492D-BAE3-C8EFB9DB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6" y="1654567"/>
            <a:ext cx="1651769" cy="23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5F4124-FD00-430E-87B4-CC4482067E8B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5910839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8001" y="830501"/>
            <a:ext cx="6468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Dengarkan</a:t>
            </a:r>
            <a:r>
              <a:rPr lang="en-US" sz="3200" dirty="0"/>
              <a:t> audio </a:t>
            </a:r>
            <a:r>
              <a:rPr lang="en-US" sz="3200" dirty="0" err="1"/>
              <a:t>berikut</a:t>
            </a:r>
            <a:r>
              <a:rPr lang="en-US" sz="3200" dirty="0"/>
              <a:t>!</a:t>
            </a:r>
          </a:p>
        </p:txBody>
      </p:sp>
      <p:pic>
        <p:nvPicPr>
          <p:cNvPr id="10" name="Picture 9" descr="E:\ELISA\PPT ESPS\2016\ESPS edisi kurnas\PERINTILAN ESPS KURNAS\pita label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7" y="186299"/>
            <a:ext cx="3582505" cy="7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8000" y="24634"/>
            <a:ext cx="32512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 err="1">
                <a:solidFill>
                  <a:srgbClr val="FFFF00"/>
                </a:solidFill>
                <a:latin typeface="Arial Rounded MT Bold" pitchFamily="34" charset="0"/>
              </a:rPr>
              <a:t>Latihan</a:t>
            </a:r>
            <a:r>
              <a:rPr lang="en-US" sz="4267" dirty="0">
                <a:solidFill>
                  <a:srgbClr val="FFFF00"/>
                </a:solidFill>
                <a:latin typeface="Arial Rounded MT Bold" pitchFamily="34" charset="0"/>
              </a:rPr>
              <a:t> 1</a:t>
            </a:r>
          </a:p>
        </p:txBody>
      </p:sp>
      <p:pic>
        <p:nvPicPr>
          <p:cNvPr id="12" name="Picture 3" descr="D:\T1-ST2-2.50 Telinga sedang Mendengarkan Mu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3" y="1803400"/>
            <a:ext cx="5212351" cy="47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5740400" y="4979495"/>
            <a:ext cx="2844800" cy="40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d-ID" altLang="id-ID" sz="2133" b="1" dirty="0">
                <a:latin typeface="+mn-lt"/>
              </a:rPr>
              <a:t>KLIK simbol di atas</a:t>
            </a:r>
            <a:endParaRPr lang="en-US" altLang="id-ID" sz="2133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37601" y="990600"/>
            <a:ext cx="2815772" cy="3852188"/>
            <a:chOff x="6553200" y="742950"/>
            <a:chExt cx="2111829" cy="288914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6553200" y="742950"/>
              <a:ext cx="2111829" cy="2889141"/>
            </a:xfrm>
            <a:prstGeom prst="wedgeRoundRectCallout">
              <a:avLst>
                <a:gd name="adj1" fmla="val -64643"/>
                <a:gd name="adj2" fmla="val -20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895210"/>
              <a:ext cx="1905000" cy="2531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Pertanyaan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lihat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di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Buku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Pendamping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TEMATIK TERPADU </a:t>
              </a:r>
              <a:r>
                <a:rPr lang="en-US" sz="2667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Bahasa Indonesia hlm.57</a:t>
              </a:r>
            </a:p>
          </p:txBody>
        </p:sp>
      </p:grpSp>
      <p:pic>
        <p:nvPicPr>
          <p:cNvPr id="3" name="TEMA 3 02060231.0057.01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6247" y="2962115"/>
            <a:ext cx="1833107" cy="18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7326"/>
      </p:ext>
    </p:extLst>
  </p:cSld>
  <p:clrMapOvr>
    <a:masterClrMapping/>
  </p:clrMapOvr>
  <p:transition spd="slow" advClick="0" advTm="6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ABC5F-95EB-42BA-9F95-C052A1B50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8" y="971345"/>
            <a:ext cx="2089988" cy="467400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B8BF-37F9-4722-B438-087CCBF31CD2}"/>
              </a:ext>
            </a:extLst>
          </p:cNvPr>
          <p:cNvSpPr/>
          <p:nvPr/>
        </p:nvSpPr>
        <p:spPr>
          <a:xfrm>
            <a:off x="3055189" y="1543475"/>
            <a:ext cx="5340626" cy="2451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CB43A-1666-49A6-9930-D0FD7EC50032}"/>
              </a:ext>
            </a:extLst>
          </p:cNvPr>
          <p:cNvSpPr txBox="1"/>
          <p:nvPr/>
        </p:nvSpPr>
        <p:spPr>
          <a:xfrm>
            <a:off x="2604614" y="4872255"/>
            <a:ext cx="60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8F78B69B-3819-4775-809B-0AC8B972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21" y="762747"/>
            <a:ext cx="2364530" cy="45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</TotalTime>
  <Words>192</Words>
  <Application>Microsoft Office PowerPoint</Application>
  <PresentationFormat>Widescreen</PresentationFormat>
  <Paragraphs>45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Algerian</vt:lpstr>
      <vt:lpstr>Arial</vt:lpstr>
      <vt:lpstr>Arial Black</vt:lpstr>
      <vt:lpstr>Arial Rounded MT Bold</vt:lpstr>
      <vt:lpstr>Bookman Old Style</vt:lpstr>
      <vt:lpstr>Calibri</vt:lpstr>
      <vt:lpstr>Comic Sans MS</vt:lpstr>
      <vt:lpstr>Corbel</vt:lpstr>
      <vt:lpstr>Goudy Stout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2021-09-06T12:16:25Z</dcterms:created>
  <dcterms:modified xsi:type="dcterms:W3CDTF">2021-09-06T12:25:15Z</dcterms:modified>
</cp:coreProperties>
</file>