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60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261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72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4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623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42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065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3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5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70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47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783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22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5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116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8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902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C7CF49-BEC2-45A2-BA08-616F94A67EC8}" type="datetimeFigureOut">
              <a:rPr lang="en-ID" smtClean="0"/>
              <a:t>19/04/2021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957854-FEC9-40F2-ADB5-6A3D07ADD3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473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25AE7-0B97-4FAA-84B2-D8D065DF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79" y="1245703"/>
            <a:ext cx="4357766" cy="4824029"/>
          </a:xfrm>
          <a:prstGeom prst="rect">
            <a:avLst/>
          </a:prstGeom>
        </p:spPr>
      </p:pic>
      <p:pic>
        <p:nvPicPr>
          <p:cNvPr id="11" name="Picture 2" descr="D:\dinna data\BUPENA\BUPENA 5D\BUPENA 5D\Gambar BUPENA 5D\TEMA 9\keluarga udin sedang melakukan hobinya masing-masing.jpg">
            <a:extLst>
              <a:ext uri="{FF2B5EF4-FFF2-40B4-BE49-F238E27FC236}">
                <a16:creationId xmlns:a16="http://schemas.microsoft.com/office/drawing/2014/main" id="{FCB734A9-20CF-46FF-AC9B-1A2B1B60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956" y="1258883"/>
            <a:ext cx="6532796" cy="44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F3697B-D0D5-400B-9B94-EE6D495DF03E}"/>
              </a:ext>
            </a:extLst>
          </p:cNvPr>
          <p:cNvGrpSpPr/>
          <p:nvPr/>
        </p:nvGrpSpPr>
        <p:grpSpPr>
          <a:xfrm rot="10800000" flipV="1">
            <a:off x="1302003" y="660928"/>
            <a:ext cx="3731112" cy="695150"/>
            <a:chOff x="5944510" y="3122417"/>
            <a:chExt cx="2310945" cy="12971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B71793-3EA3-4DB2-99FB-C418AFC8E724}"/>
                </a:ext>
              </a:extLst>
            </p:cNvPr>
            <p:cNvSpPr/>
            <p:nvPr/>
          </p:nvSpPr>
          <p:spPr>
            <a:xfrm>
              <a:off x="5944510" y="3122417"/>
              <a:ext cx="2304413" cy="1091218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TEMA 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722359-1823-48E3-A7BA-F80E912AB76B}"/>
                </a:ext>
              </a:extLst>
            </p:cNvPr>
            <p:cNvSpPr/>
            <p:nvPr/>
          </p:nvSpPr>
          <p:spPr>
            <a:xfrm>
              <a:off x="5951041" y="4213637"/>
              <a:ext cx="2304414" cy="205963"/>
            </a:xfrm>
            <a:prstGeom prst="rect">
              <a:avLst/>
            </a:prstGeom>
            <a:solidFill>
              <a:srgbClr val="005696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C2C173-DC8D-4241-9B8D-E1FAD6FA0934}"/>
              </a:ext>
            </a:extLst>
          </p:cNvPr>
          <p:cNvGrpSpPr/>
          <p:nvPr/>
        </p:nvGrpSpPr>
        <p:grpSpPr>
          <a:xfrm>
            <a:off x="649355" y="1365979"/>
            <a:ext cx="7676453" cy="1195674"/>
            <a:chOff x="5778638" y="3757379"/>
            <a:chExt cx="7630782" cy="130443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2FA619F-1A4D-4AEB-B7C1-F8CB78E7EE73}"/>
                </a:ext>
              </a:extLst>
            </p:cNvPr>
            <p:cNvSpPr/>
            <p:nvPr/>
          </p:nvSpPr>
          <p:spPr>
            <a:xfrm rot="16200000">
              <a:off x="6248533" y="4240714"/>
              <a:ext cx="731046" cy="911143"/>
            </a:xfrm>
            <a:prstGeom prst="triangle">
              <a:avLst>
                <a:gd name="adj" fmla="val 48022"/>
              </a:avLst>
            </a:prstGeom>
            <a:solidFill>
              <a:srgbClr val="92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6D26E6-6CA8-4BEC-AB3E-8FECFB6772FA}"/>
                </a:ext>
              </a:extLst>
            </p:cNvPr>
            <p:cNvSpPr/>
            <p:nvPr/>
          </p:nvSpPr>
          <p:spPr>
            <a:xfrm>
              <a:off x="5778638" y="3757379"/>
              <a:ext cx="7630782" cy="731046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BENDA-BENDA DI SEKITAR KITA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1F301A-1A4D-434E-98E6-2A88DB4F4C4B}"/>
              </a:ext>
            </a:extLst>
          </p:cNvPr>
          <p:cNvSpPr/>
          <p:nvPr/>
        </p:nvSpPr>
        <p:spPr>
          <a:xfrm>
            <a:off x="927279" y="5228306"/>
            <a:ext cx="4508184" cy="622767"/>
          </a:xfrm>
          <a:prstGeom prst="roundRect">
            <a:avLst>
              <a:gd name="adj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PEMBELAJARAN 2</a:t>
            </a:r>
            <a:endParaRPr lang="en-ID" sz="36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3" name="Flowchart: Punched Tape 22">
            <a:extLst>
              <a:ext uri="{FF2B5EF4-FFF2-40B4-BE49-F238E27FC236}">
                <a16:creationId xmlns:a16="http://schemas.microsoft.com/office/drawing/2014/main" id="{E9771DE7-1316-44ED-BA45-028C9A94D43B}"/>
              </a:ext>
            </a:extLst>
          </p:cNvPr>
          <p:cNvSpPr/>
          <p:nvPr/>
        </p:nvSpPr>
        <p:spPr>
          <a:xfrm>
            <a:off x="6541477" y="5228307"/>
            <a:ext cx="4130793" cy="8513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F77533-1C26-401E-B536-C909347BF52D}"/>
              </a:ext>
            </a:extLst>
          </p:cNvPr>
          <p:cNvSpPr txBox="1"/>
          <p:nvPr/>
        </p:nvSpPr>
        <p:spPr>
          <a:xfrm>
            <a:off x="649355" y="2143171"/>
            <a:ext cx="64582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Subtema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2 </a:t>
            </a:r>
            <a:endParaRPr lang="en-US" sz="2800" dirty="0">
              <a:solidFill>
                <a:srgbClr val="7030A0"/>
              </a:solidFill>
              <a:highlight>
                <a:srgbClr val="FF0000"/>
              </a:highlight>
              <a:latin typeface="Arial Rounded MT Bold" pitchFamily="34" charset="0"/>
              <a:cs typeface="Arial" pitchFamily="34" charset="0"/>
            </a:endParaRPr>
          </a:p>
          <a:p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Benda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dalam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Kegiatan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Ekonomi</a:t>
            </a:r>
            <a:endParaRPr lang="en-ID" sz="28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25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C2DB35-3895-44CB-B95D-1340BC08DD15}"/>
              </a:ext>
            </a:extLst>
          </p:cNvPr>
          <p:cNvGrpSpPr/>
          <p:nvPr/>
        </p:nvGrpSpPr>
        <p:grpSpPr>
          <a:xfrm>
            <a:off x="141668" y="0"/>
            <a:ext cx="9002332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6C90DC1-335A-4524-A2A3-3ECAACD58EA7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72A1A04-03AB-460D-B27F-B02A8C101CA1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B1FA8C-AFC5-426A-BA27-FD7A32D88AB3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E188DE-A519-4828-B045-355B679EDFB5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57188A-4468-40BC-B0AA-B08BB3681DC5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1FD37ED-0265-4CB0-943D-2B7C68D60CE7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0E20C92-9AE0-414A-9E6E-1212C8A83BF3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586182A-C159-41BF-88F1-410C65611A12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P2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6334C3-BCB6-4B38-90F3-CC9904EADFD1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73C820-6A06-4661-B8E1-CDAE864C8261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2: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3598BDA-2AE4-4AD7-8723-3C150D38FE8D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3759C6E-BB3C-49F9-A99A-CC6602FBC8D5}"/>
              </a:ext>
            </a:extLst>
          </p:cNvPr>
          <p:cNvSpPr txBox="1"/>
          <p:nvPr/>
        </p:nvSpPr>
        <p:spPr>
          <a:xfrm>
            <a:off x="553792" y="722208"/>
            <a:ext cx="645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Ciri-Ciri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Elektronik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65FC61-46E7-4A50-912E-0FFAEED2CFBA}"/>
              </a:ext>
            </a:extLst>
          </p:cNvPr>
          <p:cNvSpPr/>
          <p:nvPr/>
        </p:nvSpPr>
        <p:spPr>
          <a:xfrm>
            <a:off x="553792" y="1486992"/>
            <a:ext cx="6078828" cy="460900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media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elektronik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ciri-ciri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!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disampaikan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gerakan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durasi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cukup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singkat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Gaya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bahasa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dipahami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persuasif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Persuasif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artinya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mengajak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seseorang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tertarik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diiklankan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Khusus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radio,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disampaikan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jelas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pendengar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membayangkan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diiklankan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diiringi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musik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pengiring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menciptakan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suasana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mendukung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C6A659-EA54-439A-A399-CF89BD4EE9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2"/>
          <a:stretch/>
        </p:blipFill>
        <p:spPr>
          <a:xfrm flipH="1">
            <a:off x="6989974" y="2684289"/>
            <a:ext cx="1807224" cy="33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F810DB-7A3A-42BE-A139-B523DEA5D1CA}"/>
              </a:ext>
            </a:extLst>
          </p:cNvPr>
          <p:cNvSpPr txBox="1"/>
          <p:nvPr/>
        </p:nvSpPr>
        <p:spPr>
          <a:xfrm>
            <a:off x="643944" y="487271"/>
            <a:ext cx="64893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Campuran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Contohnya</a:t>
            </a:r>
            <a:endParaRPr lang="en-US" sz="27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DCDEF9-36D8-4112-A798-DEEA08E6909B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107016-02C3-48DD-9977-5AC394A39158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E0CCF78-8AAC-4902-A70B-07793DE59494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F9B7F7-3549-4E4F-9F41-E8589B2F7713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7F9E2B-118D-4A63-8697-C73CD30DD1A0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D36BAB-9447-4FB7-8963-89FD96AA0A2C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2D04ACF-DEFF-4B12-928D-C4F925530D8D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A0AF1A8-A76A-4887-94F8-FA63DB8BB850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5F63A45-D850-4F0F-80A9-64F6848A605D}"/>
                    </a:ext>
                  </a:extLst>
                </p:cNvPr>
                <p:cNvSpPr/>
                <p:nvPr/>
              </p:nvSpPr>
              <p:spPr>
                <a:xfrm>
                  <a:off x="6391206" y="2654554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P2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B49671-C98D-48D4-BAF0-B239C0CAFA74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IPA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3.9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4.9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8B7117-4867-41E4-AE2C-56FECD176868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2: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47E0B9-9E98-4F95-9E47-77BB004D7904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6D969DF-B57D-4517-BC03-52C653D75782}"/>
              </a:ext>
            </a:extLst>
          </p:cNvPr>
          <p:cNvSpPr/>
          <p:nvPr/>
        </p:nvSpPr>
        <p:spPr>
          <a:xfrm>
            <a:off x="528034" y="1128084"/>
            <a:ext cx="5472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Perhatikan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contoh-contoh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! </a:t>
            </a:r>
          </a:p>
        </p:txBody>
      </p:sp>
      <p:pic>
        <p:nvPicPr>
          <p:cNvPr id="16" name="Picture 2" descr="D:\dinna data\BUPENA\BUPENA 5D\BUPENA 5D\Gambar BUPENA 5D\Jarwo 2 feb 2018\shutterstock_706399636.jpg">
            <a:extLst>
              <a:ext uri="{FF2B5EF4-FFF2-40B4-BE49-F238E27FC236}">
                <a16:creationId xmlns:a16="http://schemas.microsoft.com/office/drawing/2014/main" id="{A4EE937F-8BE8-4530-ACE6-5025C3F8F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t="4431" r="21069" b="4701"/>
          <a:stretch/>
        </p:blipFill>
        <p:spPr bwMode="auto">
          <a:xfrm>
            <a:off x="6565959" y="2078037"/>
            <a:ext cx="1897266" cy="38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33E8C89C-E764-41C3-A943-578BFE60858E}"/>
              </a:ext>
            </a:extLst>
          </p:cNvPr>
          <p:cNvSpPr/>
          <p:nvPr/>
        </p:nvSpPr>
        <p:spPr>
          <a:xfrm>
            <a:off x="799356" y="1725769"/>
            <a:ext cx="5472655" cy="4370231"/>
          </a:xfrm>
          <a:prstGeom prst="roundRect">
            <a:avLst>
              <a:gd name="adj" fmla="val 5847"/>
            </a:avLst>
          </a:prstGeom>
          <a:solidFill>
            <a:srgbClr val="FFFFCC"/>
          </a:soli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homogen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Minuman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serbuk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berasal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serbuk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Serbuk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stroberi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larut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sempurna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air. Air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berubah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warna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stroberi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Larutan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oralit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berasal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serbuk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oralit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Serbuk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oralit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larut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sempurna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air.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Alkohol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70%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membersihkan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luka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Alkohol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70%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berasal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alkohol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murni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diencerkan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air. </a:t>
            </a:r>
          </a:p>
        </p:txBody>
      </p:sp>
    </p:spTree>
    <p:extLst>
      <p:ext uri="{BB962C8B-B14F-4D97-AF65-F5344CB8AC3E}">
        <p14:creationId xmlns:p14="http://schemas.microsoft.com/office/powerpoint/2010/main" val="99781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087896-3980-4DAE-883A-43F2FDE686D8}"/>
              </a:ext>
            </a:extLst>
          </p:cNvPr>
          <p:cNvSpPr/>
          <p:nvPr/>
        </p:nvSpPr>
        <p:spPr>
          <a:xfrm>
            <a:off x="1223492" y="476517"/>
            <a:ext cx="5151550" cy="5567293"/>
          </a:xfrm>
          <a:prstGeom prst="roundRect">
            <a:avLst/>
          </a:prstGeom>
          <a:solidFill>
            <a:srgbClr val="FFFFCC"/>
          </a:solidFill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200" b="1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heterogen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: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Air kopi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menyisakan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ampas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gelas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Artinya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bubuk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kopi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larut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sempurna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air.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Air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minyak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menyatu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minyak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>
                <a:latin typeface="Arial" pitchFamily="34" charset="0"/>
                <a:cs typeface="Arial" pitchFamily="34" charset="0"/>
              </a:rPr>
              <a:t>berada di atas lapisan air.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Beras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direndam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air.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tampak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mengendap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wadah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larut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air. </a:t>
            </a:r>
          </a:p>
        </p:txBody>
      </p:sp>
      <p:pic>
        <p:nvPicPr>
          <p:cNvPr id="3" name="Picture 2" descr="D:\dinna data\BUPENA\BUPENA 5D\BUPENA 5D\Gambar BUPENA 5D\Jarwo 2 feb 2018\shutterstock_510144766.jpg">
            <a:extLst>
              <a:ext uri="{FF2B5EF4-FFF2-40B4-BE49-F238E27FC236}">
                <a16:creationId xmlns:a16="http://schemas.microsoft.com/office/drawing/2014/main" id="{1A8BE1A4-4C64-429D-88FD-6185C5750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4" r="16569" b="9262"/>
          <a:stretch/>
        </p:blipFill>
        <p:spPr bwMode="auto">
          <a:xfrm>
            <a:off x="6968634" y="1164802"/>
            <a:ext cx="2987808" cy="45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6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792B9-D13E-41A3-8931-D0BF944D96AB}"/>
              </a:ext>
            </a:extLst>
          </p:cNvPr>
          <p:cNvSpPr txBox="1"/>
          <p:nvPr/>
        </p:nvSpPr>
        <p:spPr>
          <a:xfrm>
            <a:off x="543090" y="595659"/>
            <a:ext cx="66251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Lantai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Tari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Kreasi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Daerah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78BC97-6C75-479D-A4CD-60EE50B24666}"/>
              </a:ext>
            </a:extLst>
          </p:cNvPr>
          <p:cNvGrpSpPr/>
          <p:nvPr/>
        </p:nvGrpSpPr>
        <p:grpSpPr>
          <a:xfrm>
            <a:off x="399244" y="0"/>
            <a:ext cx="8744755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A3A18CD-39F3-4DDB-A096-D45D0F196EAC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FBCA71-218E-4B9E-B5E8-0A5FC7692B19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8895D6-0DDF-4CF6-ABDB-C2C0A873803A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7CC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E7E6FE-E67D-4401-A4B2-CDD06C451DC3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A5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3A7D03-A2DF-4635-B43B-74880403D0A0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CBFE9C6-9F9B-4F39-94BD-9A89D11B617B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EAACF34-9498-478F-9D57-BDBE6A672642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EB4F4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FDD3B27-BD3E-451C-B6AC-7608EB97AC49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P2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CC7736-A7F9-4D5A-AFAA-5A1AA164D006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SBdP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3.3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84E028-06E8-4C72-9DC6-F4DD42BB1124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2: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7EE6436-9BEC-4F41-BE83-D32ECBB417E0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6BFD531-F7D3-48E6-84F3-89B31B1EA27F}"/>
              </a:ext>
            </a:extLst>
          </p:cNvPr>
          <p:cNvSpPr/>
          <p:nvPr/>
        </p:nvSpPr>
        <p:spPr>
          <a:xfrm>
            <a:off x="543090" y="1310790"/>
            <a:ext cx="6314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kreasi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daerah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umumnya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berkelompok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Perhatikan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daerah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asal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Aceh,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Tari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Seudati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6" name="Picture 2" descr="D:\dinna data\BUPENA\BUPENA 5D\1.17 tari seudati.jpg">
            <a:extLst>
              <a:ext uri="{FF2B5EF4-FFF2-40B4-BE49-F238E27FC236}">
                <a16:creationId xmlns:a16="http://schemas.microsoft.com/office/drawing/2014/main" id="{21D10CA4-38FF-4CB4-9611-4820A06B6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3" y="2916925"/>
            <a:ext cx="353582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dinna data\BUPENA\BUPENA 5D\1.18 pola lantai tari seudati zigzag.jpg">
            <a:extLst>
              <a:ext uri="{FF2B5EF4-FFF2-40B4-BE49-F238E27FC236}">
                <a16:creationId xmlns:a16="http://schemas.microsoft.com/office/drawing/2014/main" id="{AE7F24AA-4F41-4FDA-B564-6C3F39AF5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14" y="2895600"/>
            <a:ext cx="353582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931B49B-DB3B-4A8A-B636-2C0E4D746585}"/>
              </a:ext>
            </a:extLst>
          </p:cNvPr>
          <p:cNvSpPr/>
          <p:nvPr/>
        </p:nvSpPr>
        <p:spPr>
          <a:xfrm>
            <a:off x="543090" y="5107615"/>
            <a:ext cx="8143709" cy="471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Tari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Seudati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lurus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zig-zag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710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3C8212-C156-4802-9D8A-AD7B622FF814}"/>
              </a:ext>
            </a:extLst>
          </p:cNvPr>
          <p:cNvSpPr/>
          <p:nvPr/>
        </p:nvSpPr>
        <p:spPr>
          <a:xfrm>
            <a:off x="991672" y="395185"/>
            <a:ext cx="68129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kreasi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daerah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4057782-2453-44BE-9577-3E4783EDDAB7}"/>
              </a:ext>
            </a:extLst>
          </p:cNvPr>
          <p:cNvSpPr/>
          <p:nvPr/>
        </p:nvSpPr>
        <p:spPr>
          <a:xfrm>
            <a:off x="2511380" y="1493948"/>
            <a:ext cx="2575775" cy="2176523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vertikal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membentuk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lurus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depan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belakang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E26183C6-E53B-4513-B5BC-AB0874E628E3}"/>
              </a:ext>
            </a:extLst>
          </p:cNvPr>
          <p:cNvSpPr/>
          <p:nvPr/>
        </p:nvSpPr>
        <p:spPr>
          <a:xfrm>
            <a:off x="3187386" y="4056844"/>
            <a:ext cx="2232294" cy="2115355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menyilang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membentuk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menyudut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2359453E-96DE-4B87-B067-A6721CC90D8F}"/>
              </a:ext>
            </a:extLst>
          </p:cNvPr>
          <p:cNvSpPr/>
          <p:nvPr/>
        </p:nvSpPr>
        <p:spPr>
          <a:xfrm>
            <a:off x="6120804" y="2890440"/>
            <a:ext cx="2514600" cy="2097882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horizontal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berbaris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membentuk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lurus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samping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B6A341-FC0C-4C93-91DF-D051CEEFE234}"/>
              </a:ext>
            </a:extLst>
          </p:cNvPr>
          <p:cNvGrpSpPr/>
          <p:nvPr/>
        </p:nvGrpSpPr>
        <p:grpSpPr>
          <a:xfrm>
            <a:off x="540912" y="1326524"/>
            <a:ext cx="8783392" cy="5136291"/>
            <a:chOff x="0" y="1111770"/>
            <a:chExt cx="9144000" cy="5351046"/>
          </a:xfrm>
        </p:grpSpPr>
        <p:pic>
          <p:nvPicPr>
            <p:cNvPr id="7" name="Picture 2" descr="D:\dinna data\BUPENA\BUPENA 5D\7.1 pola lantai vertikal.jpg">
              <a:extLst>
                <a:ext uri="{FF2B5EF4-FFF2-40B4-BE49-F238E27FC236}">
                  <a16:creationId xmlns:a16="http://schemas.microsoft.com/office/drawing/2014/main" id="{E8EABC60-6BC2-49A1-8B8B-D4515D703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004" y="1295400"/>
              <a:ext cx="363690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D:\dinna data\BUPENA\BUPENA 5D\7.4 pola lantai diagonal.jpg">
              <a:extLst>
                <a:ext uri="{FF2B5EF4-FFF2-40B4-BE49-F238E27FC236}">
                  <a16:creationId xmlns:a16="http://schemas.microsoft.com/office/drawing/2014/main" id="{7926D5AF-8006-4AFC-A81E-3C5545E71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114800"/>
              <a:ext cx="2190750" cy="192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D:\dinna data\BUPENA\BUPENA 5D\21.1 pola lantai horizontal.jpg">
              <a:extLst>
                <a:ext uri="{FF2B5EF4-FFF2-40B4-BE49-F238E27FC236}">
                  <a16:creationId xmlns:a16="http://schemas.microsoft.com/office/drawing/2014/main" id="{A0787220-B3AE-4B77-9276-07D20BDB9E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509" y="2004724"/>
              <a:ext cx="3049191" cy="400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18DF5DE-3C9B-4364-9CEC-D36FEFA5F888}"/>
                </a:ext>
              </a:extLst>
            </p:cNvPr>
            <p:cNvCxnSpPr/>
            <p:nvPr/>
          </p:nvCxnSpPr>
          <p:spPr>
            <a:xfrm>
              <a:off x="0" y="3810000"/>
              <a:ext cx="54864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3FAC4F-DFB1-4BF4-B5F6-3F1CDF528390}"/>
                </a:ext>
              </a:extLst>
            </p:cNvPr>
            <p:cNvCxnSpPr>
              <a:cxnSpLocks/>
            </p:cNvCxnSpPr>
            <p:nvPr/>
          </p:nvCxnSpPr>
          <p:spPr>
            <a:xfrm>
              <a:off x="5389866" y="1111770"/>
              <a:ext cx="96534" cy="535104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1879E0-BD91-4748-A577-EFCA0619919F}"/>
                </a:ext>
              </a:extLst>
            </p:cNvPr>
            <p:cNvCxnSpPr/>
            <p:nvPr/>
          </p:nvCxnSpPr>
          <p:spPr>
            <a:xfrm>
              <a:off x="0" y="1111770"/>
              <a:ext cx="91440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38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E8D8B4C-052F-4064-AA56-89C85C9C27CD}"/>
              </a:ext>
            </a:extLst>
          </p:cNvPr>
          <p:cNvSpPr/>
          <p:nvPr/>
        </p:nvSpPr>
        <p:spPr>
          <a:xfrm>
            <a:off x="831849" y="4012026"/>
            <a:ext cx="3070445" cy="2078418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melengkung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berbaris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membentuk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melengkung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F3629D30-3F03-4092-AE76-90A10C86FBC7}"/>
              </a:ext>
            </a:extLst>
          </p:cNvPr>
          <p:cNvSpPr/>
          <p:nvPr/>
        </p:nvSpPr>
        <p:spPr>
          <a:xfrm>
            <a:off x="5795961" y="3992562"/>
            <a:ext cx="2562427" cy="2097882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zig-zag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berbaris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membentuk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garis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zig-zag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berliku-liku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1F6594-0AF7-4E5B-81FF-53B77FA55973}"/>
              </a:ext>
            </a:extLst>
          </p:cNvPr>
          <p:cNvSpPr/>
          <p:nvPr/>
        </p:nvSpPr>
        <p:spPr>
          <a:xfrm>
            <a:off x="965914" y="463640"/>
            <a:ext cx="6501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pola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lantai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kreasi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daerah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117264-23A5-48F1-8719-CA8F1A12A1C0}"/>
              </a:ext>
            </a:extLst>
          </p:cNvPr>
          <p:cNvGrpSpPr/>
          <p:nvPr/>
        </p:nvGrpSpPr>
        <p:grpSpPr>
          <a:xfrm>
            <a:off x="682580" y="1287887"/>
            <a:ext cx="8783392" cy="4997004"/>
            <a:chOff x="0" y="1111770"/>
            <a:chExt cx="9144000" cy="5351046"/>
          </a:xfrm>
        </p:grpSpPr>
        <p:pic>
          <p:nvPicPr>
            <p:cNvPr id="6" name="Picture 2" descr="D:\dinna data\BUPENA\BUPENA 5D\7.3 pola lantai melengkung.jpg">
              <a:extLst>
                <a:ext uri="{FF2B5EF4-FFF2-40B4-BE49-F238E27FC236}">
                  <a16:creationId xmlns:a16="http://schemas.microsoft.com/office/drawing/2014/main" id="{12C90E64-57D5-43CE-B49D-1ECD4B31D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295400"/>
              <a:ext cx="4025900" cy="2225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dinna data\BUPENA\BUPENA 5D\21.3 pola lantai zigzag dari pola horizontal.jpg">
              <a:extLst>
                <a:ext uri="{FF2B5EF4-FFF2-40B4-BE49-F238E27FC236}">
                  <a16:creationId xmlns:a16="http://schemas.microsoft.com/office/drawing/2014/main" id="{255783C6-4A96-43BD-8B00-579EFBAAB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285999"/>
              <a:ext cx="4048124" cy="98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8337113-6C45-4279-9565-81C78274AB48}"/>
                </a:ext>
              </a:extLst>
            </p:cNvPr>
            <p:cNvCxnSpPr/>
            <p:nvPr/>
          </p:nvCxnSpPr>
          <p:spPr>
            <a:xfrm>
              <a:off x="0" y="1111770"/>
              <a:ext cx="91440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C372D8-87F3-4FAE-986C-990FAC156CE5}"/>
                </a:ext>
              </a:extLst>
            </p:cNvPr>
            <p:cNvCxnSpPr/>
            <p:nvPr/>
          </p:nvCxnSpPr>
          <p:spPr>
            <a:xfrm>
              <a:off x="4572000" y="1111770"/>
              <a:ext cx="0" cy="535104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42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1AEF44-2C40-4B63-93B7-5AB4B705E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88" y="844210"/>
            <a:ext cx="2437489" cy="4827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FB20B9-EFD8-439A-8041-CCC9FA654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634137"/>
            <a:ext cx="2079269" cy="5037945"/>
          </a:xfrm>
          <a:prstGeom prst="rect">
            <a:avLst/>
          </a:prstGeom>
        </p:spPr>
      </p:pic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BA3B2D4E-A334-4DAB-9974-904A4320F4DA}"/>
              </a:ext>
            </a:extLst>
          </p:cNvPr>
          <p:cNvSpPr/>
          <p:nvPr/>
        </p:nvSpPr>
        <p:spPr>
          <a:xfrm>
            <a:off x="3077047" y="2278966"/>
            <a:ext cx="5222891" cy="2686929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TERIMA KASIH</a:t>
            </a:r>
          </a:p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 SELAMAT BELAJAR </a:t>
            </a:r>
          </a:p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DAN TETAP SEMANGAT</a:t>
            </a:r>
            <a:endParaRPr lang="en-ID" sz="3600" dirty="0">
              <a:latin typeface="Bahnschrift Condensed" panose="020B0502040204020203" pitchFamily="34" charset="0"/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494F261C-4154-42EE-A5F9-81DEF1DC036F}"/>
              </a:ext>
            </a:extLst>
          </p:cNvPr>
          <p:cNvSpPr/>
          <p:nvPr/>
        </p:nvSpPr>
        <p:spPr>
          <a:xfrm>
            <a:off x="4121835" y="5539419"/>
            <a:ext cx="5008098" cy="540214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427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Bahnschrift Condensed</vt:lpstr>
      <vt:lpstr>Bernard MT Condensed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4</cp:revision>
  <dcterms:created xsi:type="dcterms:W3CDTF">2021-04-12T09:11:21Z</dcterms:created>
  <dcterms:modified xsi:type="dcterms:W3CDTF">2021-04-19T13:41:41Z</dcterms:modified>
</cp:coreProperties>
</file>