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77" r:id="rId3"/>
    <p:sldId id="258" r:id="rId4"/>
    <p:sldId id="266" r:id="rId5"/>
    <p:sldId id="294" r:id="rId6"/>
    <p:sldId id="295" r:id="rId7"/>
    <p:sldId id="296" r:id="rId8"/>
    <p:sldId id="297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29EA91-52D1-45E4-A89F-73D52532C152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AAEBBA-F8C6-4EEB-8E5B-2D76ADCE9823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5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EA91-52D1-45E4-A89F-73D52532C152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EBBA-F8C6-4EEB-8E5B-2D76ADCE9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888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EA91-52D1-45E4-A89F-73D52532C152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EBBA-F8C6-4EEB-8E5B-2D76ADCE9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123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88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EA91-52D1-45E4-A89F-73D52532C152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EBBA-F8C6-4EEB-8E5B-2D76ADCE9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084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EA91-52D1-45E4-A89F-73D52532C152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EBBA-F8C6-4EEB-8E5B-2D76ADCE9823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25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EA91-52D1-45E4-A89F-73D52532C152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EBBA-F8C6-4EEB-8E5B-2D76ADCE9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36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EA91-52D1-45E4-A89F-73D52532C152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EBBA-F8C6-4EEB-8E5B-2D76ADCE9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999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EA91-52D1-45E4-A89F-73D52532C152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EBBA-F8C6-4EEB-8E5B-2D76ADCE9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739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EA91-52D1-45E4-A89F-73D52532C152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EBBA-F8C6-4EEB-8E5B-2D76ADCE9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848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EA91-52D1-45E4-A89F-73D52532C152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EBBA-F8C6-4EEB-8E5B-2D76ADCE9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658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EA91-52D1-45E4-A89F-73D52532C152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EBBA-F8C6-4EEB-8E5B-2D76ADCE9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318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629EA91-52D1-45E4-A89F-73D52532C152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1AAEBBA-F8C6-4EEB-8E5B-2D76ADCE98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011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704" y="565404"/>
            <a:ext cx="9859617" cy="572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4035" y="160020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6" y="874400"/>
            <a:ext cx="3632281" cy="45811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DC83F4-E007-4390-BF71-139D643BB9BB}"/>
              </a:ext>
            </a:extLst>
          </p:cNvPr>
          <p:cNvSpPr/>
          <p:nvPr/>
        </p:nvSpPr>
        <p:spPr>
          <a:xfrm>
            <a:off x="5964034" y="5256790"/>
            <a:ext cx="4134123" cy="60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90800" y="662608"/>
            <a:ext cx="6897757" cy="5300869"/>
            <a:chOff x="3733489" y="735452"/>
            <a:chExt cx="5257800" cy="3726700"/>
          </a:xfrm>
        </p:grpSpPr>
        <p:sp>
          <p:nvSpPr>
            <p:cNvPr id="3" name="Oval 2"/>
            <p:cNvSpPr/>
            <p:nvPr/>
          </p:nvSpPr>
          <p:spPr>
            <a:xfrm>
              <a:off x="4190690" y="735452"/>
              <a:ext cx="3761961" cy="37267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438671" y="1766866"/>
              <a:ext cx="3833147" cy="191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en-US" sz="5333" b="1" dirty="0">
                  <a:solidFill>
                    <a:srgbClr val="0070C0"/>
                  </a:solidFill>
                  <a:cs typeface="Calibri" pitchFamily="34" charset="0"/>
                </a:rPr>
                <a:t>Udara Bersih bagi Kesehatan</a:t>
              </a:r>
            </a:p>
            <a:p>
              <a:pPr algn="ctr"/>
              <a:r>
                <a:rPr lang="it-IT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endParaRPr lang="en-US" alt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1AEA015-BB8C-453A-99D6-A079E3EA3E96}"/>
              </a:ext>
            </a:extLst>
          </p:cNvPr>
          <p:cNvGrpSpPr/>
          <p:nvPr/>
        </p:nvGrpSpPr>
        <p:grpSpPr>
          <a:xfrm>
            <a:off x="407191" y="1701800"/>
            <a:ext cx="7212019" cy="4165600"/>
            <a:chOff x="5164583" y="1733550"/>
            <a:chExt cx="3728592" cy="25908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3AEF51-1F75-45EA-8F99-A8E38DE63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583" y="1733550"/>
              <a:ext cx="3728592" cy="25908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1C4F42-AC96-42B3-9F8C-15F7FDDB272D}"/>
                </a:ext>
              </a:extLst>
            </p:cNvPr>
            <p:cNvSpPr/>
            <p:nvPr/>
          </p:nvSpPr>
          <p:spPr>
            <a:xfrm>
              <a:off x="5355671" y="1885950"/>
              <a:ext cx="3331130" cy="287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FBACB34-4A5E-4CA0-BB6C-B0838B3AFF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8"/>
          <a:stretch/>
        </p:blipFill>
        <p:spPr>
          <a:xfrm>
            <a:off x="7619210" y="1246809"/>
            <a:ext cx="2886087" cy="51239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5191" y="159025"/>
            <a:ext cx="6622443" cy="729975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20" name="Rounded Rectangle 19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DADE3FD-D24D-48A2-8A4D-12057FD6F995}"/>
              </a:ext>
            </a:extLst>
          </p:cNvPr>
          <p:cNvSpPr txBox="1"/>
          <p:nvPr/>
        </p:nvSpPr>
        <p:spPr>
          <a:xfrm>
            <a:off x="914400" y="1950278"/>
            <a:ext cx="6604000" cy="372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667" dirty="0" err="1">
                <a:solidFill>
                  <a:schemeClr val="bg1"/>
                </a:solidFill>
              </a:rPr>
              <a:t>Tanggung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jawab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adalah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sikap</a:t>
            </a:r>
            <a:r>
              <a:rPr lang="en-ID" sz="2667" dirty="0">
                <a:solidFill>
                  <a:schemeClr val="bg1"/>
                </a:solidFill>
              </a:rPr>
              <a:t> dan </a:t>
            </a:r>
            <a:r>
              <a:rPr lang="en-ID" sz="2667" dirty="0" err="1">
                <a:solidFill>
                  <a:schemeClr val="bg1"/>
                </a:solidFill>
              </a:rPr>
              <a:t>perilaku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seseorang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untuk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melaksanakan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tugas</a:t>
            </a:r>
            <a:r>
              <a:rPr lang="en-ID" sz="2667" dirty="0">
                <a:solidFill>
                  <a:schemeClr val="bg1"/>
                </a:solidFill>
              </a:rPr>
              <a:t> dan </a:t>
            </a:r>
            <a:r>
              <a:rPr lang="en-ID" sz="2667" dirty="0" err="1">
                <a:solidFill>
                  <a:schemeClr val="bg1"/>
                </a:solidFill>
              </a:rPr>
              <a:t>kewajibannya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terhadap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diri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sendiri</a:t>
            </a:r>
            <a:r>
              <a:rPr lang="en-ID" sz="2667" dirty="0">
                <a:solidFill>
                  <a:schemeClr val="bg1"/>
                </a:solidFill>
              </a:rPr>
              <a:t>, </a:t>
            </a:r>
            <a:r>
              <a:rPr lang="en-ID" sz="2667" dirty="0" err="1">
                <a:solidFill>
                  <a:schemeClr val="bg1"/>
                </a:solidFill>
              </a:rPr>
              <a:t>keluarga</a:t>
            </a:r>
            <a:r>
              <a:rPr lang="en-ID" sz="2667" dirty="0">
                <a:solidFill>
                  <a:schemeClr val="bg1"/>
                </a:solidFill>
              </a:rPr>
              <a:t>, </a:t>
            </a:r>
            <a:r>
              <a:rPr lang="en-ID" sz="2667" dirty="0" err="1">
                <a:solidFill>
                  <a:schemeClr val="bg1"/>
                </a:solidFill>
              </a:rPr>
              <a:t>masyarakat</a:t>
            </a:r>
            <a:r>
              <a:rPr lang="en-ID" sz="2667" dirty="0">
                <a:solidFill>
                  <a:schemeClr val="bg1"/>
                </a:solidFill>
              </a:rPr>
              <a:t>, </a:t>
            </a:r>
            <a:r>
              <a:rPr lang="en-ID" sz="2667" dirty="0" err="1">
                <a:solidFill>
                  <a:schemeClr val="bg1"/>
                </a:solidFill>
              </a:rPr>
              <a:t>lingkungan</a:t>
            </a:r>
            <a:r>
              <a:rPr lang="en-ID" sz="2667" dirty="0">
                <a:solidFill>
                  <a:schemeClr val="bg1"/>
                </a:solidFill>
              </a:rPr>
              <a:t> (</a:t>
            </a:r>
            <a:r>
              <a:rPr lang="en-ID" sz="2667" dirty="0" err="1">
                <a:solidFill>
                  <a:schemeClr val="bg1"/>
                </a:solidFill>
              </a:rPr>
              <a:t>alam</a:t>
            </a:r>
            <a:r>
              <a:rPr lang="en-ID" sz="2667" dirty="0">
                <a:solidFill>
                  <a:schemeClr val="bg1"/>
                </a:solidFill>
              </a:rPr>
              <a:t>, </a:t>
            </a:r>
            <a:r>
              <a:rPr lang="en-ID" sz="2667" dirty="0" err="1">
                <a:solidFill>
                  <a:schemeClr val="bg1"/>
                </a:solidFill>
              </a:rPr>
              <a:t>sosial</a:t>
            </a:r>
            <a:r>
              <a:rPr lang="en-ID" sz="2667" dirty="0">
                <a:solidFill>
                  <a:schemeClr val="bg1"/>
                </a:solidFill>
              </a:rPr>
              <a:t>, dan </a:t>
            </a:r>
            <a:r>
              <a:rPr lang="en-ID" sz="2667" dirty="0" err="1">
                <a:solidFill>
                  <a:schemeClr val="bg1"/>
                </a:solidFill>
              </a:rPr>
              <a:t>budaya</a:t>
            </a:r>
            <a:r>
              <a:rPr lang="en-ID" sz="2667" dirty="0">
                <a:solidFill>
                  <a:schemeClr val="bg1"/>
                </a:solidFill>
              </a:rPr>
              <a:t>), negara, </a:t>
            </a:r>
            <a:r>
              <a:rPr lang="en-ID" sz="2667" dirty="0" err="1">
                <a:solidFill>
                  <a:schemeClr val="bg1"/>
                </a:solidFill>
              </a:rPr>
              <a:t>maupun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Tuhan</a:t>
            </a:r>
            <a:r>
              <a:rPr lang="en-ID" sz="2667" dirty="0">
                <a:solidFill>
                  <a:schemeClr val="bg1"/>
                </a:solidFill>
              </a:rPr>
              <a:t> Yang </a:t>
            </a:r>
            <a:r>
              <a:rPr lang="en-ID" sz="2667" dirty="0" err="1">
                <a:solidFill>
                  <a:schemeClr val="bg1"/>
                </a:solidFill>
              </a:rPr>
              <a:t>Maha</a:t>
            </a:r>
            <a:r>
              <a:rPr lang="en-ID" sz="2667" dirty="0">
                <a:solidFill>
                  <a:schemeClr val="bg1"/>
                </a:solidFill>
              </a:rPr>
              <a:t> </a:t>
            </a:r>
            <a:r>
              <a:rPr lang="en-ID" sz="2667" dirty="0" err="1">
                <a:solidFill>
                  <a:schemeClr val="bg1"/>
                </a:solidFill>
              </a:rPr>
              <a:t>Esa</a:t>
            </a:r>
            <a:r>
              <a:rPr lang="en-ID" sz="2667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D042CD5-0AAB-4C5E-951E-1225C485472F}"/>
              </a:ext>
            </a:extLst>
          </p:cNvPr>
          <p:cNvGrpSpPr/>
          <p:nvPr/>
        </p:nvGrpSpPr>
        <p:grpSpPr>
          <a:xfrm>
            <a:off x="271792" y="441385"/>
            <a:ext cx="7992533" cy="1538884"/>
            <a:chOff x="355600" y="285750"/>
            <a:chExt cx="5994400" cy="115416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260972F-801E-493E-AA70-C7FD9DEB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00" y="285750"/>
              <a:ext cx="5994400" cy="115416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D8F9E9-379B-4503-9DA5-725690199A15}"/>
                </a:ext>
              </a:extLst>
            </p:cNvPr>
            <p:cNvSpPr txBox="1"/>
            <p:nvPr/>
          </p:nvSpPr>
          <p:spPr>
            <a:xfrm>
              <a:off x="919526" y="461700"/>
              <a:ext cx="4572000" cy="807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09585" indent="-609585">
                <a:buAutoNum type="arabicPeriod"/>
              </a:pPr>
              <a:r>
                <a:rPr lang="en-ID" sz="3200" b="1" dirty="0" err="1">
                  <a:solidFill>
                    <a:schemeClr val="bg1"/>
                  </a:solidFill>
                </a:rPr>
                <a:t>Tanggung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  <a:r>
                <a:rPr lang="en-ID" sz="3200" b="1" dirty="0" err="1">
                  <a:solidFill>
                    <a:schemeClr val="bg1"/>
                  </a:solidFill>
                </a:rPr>
                <a:t>jawab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  <a:r>
                <a:rPr lang="en-ID" sz="3200" b="1" dirty="0" err="1">
                  <a:solidFill>
                    <a:schemeClr val="bg1"/>
                  </a:solidFill>
                </a:rPr>
                <a:t>terhadap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ID" sz="3200" b="1" dirty="0">
                  <a:solidFill>
                    <a:schemeClr val="bg1"/>
                  </a:solidFill>
                </a:rPr>
                <a:t>      </a:t>
              </a:r>
              <a:r>
                <a:rPr lang="en-ID" sz="3200" b="1" dirty="0" err="1">
                  <a:solidFill>
                    <a:schemeClr val="bg1"/>
                  </a:solidFill>
                </a:rPr>
                <a:t>diri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  <a:r>
                <a:rPr lang="en-ID" sz="3200" b="1" dirty="0" err="1">
                  <a:solidFill>
                    <a:schemeClr val="bg1"/>
                  </a:solidFill>
                </a:rPr>
                <a:t>sendiri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E33BA03-E349-438F-83F2-F849D00E46AD}"/>
              </a:ext>
            </a:extLst>
          </p:cNvPr>
          <p:cNvSpPr txBox="1"/>
          <p:nvPr/>
        </p:nvSpPr>
        <p:spPr>
          <a:xfrm>
            <a:off x="812801" y="4731404"/>
            <a:ext cx="7680847" cy="14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933" dirty="0"/>
              <a:t>Jika </a:t>
            </a:r>
            <a:r>
              <a:rPr lang="en-ID" sz="2933" dirty="0" err="1"/>
              <a:t>ingin</a:t>
            </a:r>
            <a:r>
              <a:rPr lang="en-ID" sz="2933" dirty="0"/>
              <a:t> </a:t>
            </a:r>
            <a:r>
              <a:rPr lang="en-ID" sz="2933" dirty="0" err="1"/>
              <a:t>mendapatkan</a:t>
            </a:r>
            <a:r>
              <a:rPr lang="en-ID" sz="2933" dirty="0"/>
              <a:t> </a:t>
            </a:r>
            <a:r>
              <a:rPr lang="en-ID" sz="2933" dirty="0" err="1"/>
              <a:t>nilai</a:t>
            </a:r>
            <a:r>
              <a:rPr lang="en-ID" sz="2933" dirty="0"/>
              <a:t> </a:t>
            </a:r>
            <a:r>
              <a:rPr lang="en-ID" sz="2933" dirty="0" err="1"/>
              <a:t>tinggi</a:t>
            </a:r>
            <a:r>
              <a:rPr lang="en-ID" sz="2933" dirty="0"/>
              <a:t> pada </a:t>
            </a:r>
            <a:r>
              <a:rPr lang="en-ID" sz="2933" dirty="0" err="1"/>
              <a:t>setiap</a:t>
            </a:r>
            <a:r>
              <a:rPr lang="en-ID" sz="2933" dirty="0"/>
              <a:t> </a:t>
            </a:r>
            <a:r>
              <a:rPr lang="en-ID" sz="2933" dirty="0" err="1"/>
              <a:t>pelajaran</a:t>
            </a:r>
            <a:r>
              <a:rPr lang="en-ID" sz="2933" dirty="0"/>
              <a:t>, </a:t>
            </a:r>
            <a:r>
              <a:rPr lang="en-ID" sz="2933" dirty="0" err="1"/>
              <a:t>kita</a:t>
            </a:r>
            <a:r>
              <a:rPr lang="en-ID" sz="2933" dirty="0"/>
              <a:t> </a:t>
            </a:r>
            <a:r>
              <a:rPr lang="en-ID" sz="2933" dirty="0" err="1"/>
              <a:t>harus</a:t>
            </a:r>
            <a:r>
              <a:rPr lang="en-ID" sz="2933" dirty="0"/>
              <a:t> </a:t>
            </a:r>
            <a:r>
              <a:rPr lang="en-ID" sz="2933" dirty="0" err="1"/>
              <a:t>rajin</a:t>
            </a:r>
            <a:r>
              <a:rPr lang="en-ID" sz="2933" dirty="0"/>
              <a:t> </a:t>
            </a:r>
            <a:r>
              <a:rPr lang="en-ID" sz="2933" dirty="0" err="1"/>
              <a:t>belajar</a:t>
            </a:r>
            <a:r>
              <a:rPr lang="en-ID" sz="2933" dirty="0"/>
              <a:t> </a:t>
            </a:r>
            <a:r>
              <a:rPr lang="en-ID" sz="2933" dirty="0" err="1"/>
              <a:t>tanpa</a:t>
            </a:r>
            <a:r>
              <a:rPr lang="en-ID" sz="2933" dirty="0"/>
              <a:t> </a:t>
            </a:r>
            <a:r>
              <a:rPr lang="en-ID" sz="2933" dirty="0" err="1"/>
              <a:t>diminta</a:t>
            </a:r>
            <a:r>
              <a:rPr lang="en-ID" sz="2933" dirty="0"/>
              <a:t> orang </a:t>
            </a:r>
            <a:r>
              <a:rPr lang="en-ID" sz="2933" dirty="0" err="1"/>
              <a:t>tua</a:t>
            </a:r>
            <a:r>
              <a:rPr lang="en-ID" sz="2933" dirty="0"/>
              <a:t> dan guru.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ADE86-23E9-4DE2-B14F-D1640DEF3472}"/>
              </a:ext>
            </a:extLst>
          </p:cNvPr>
          <p:cNvSpPr txBox="1"/>
          <p:nvPr/>
        </p:nvSpPr>
        <p:spPr>
          <a:xfrm>
            <a:off x="1049920" y="3468125"/>
            <a:ext cx="5960480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933" b="1" dirty="0" err="1"/>
              <a:t>Bagaimana</a:t>
            </a:r>
            <a:r>
              <a:rPr lang="en-ID" sz="2933" b="1" dirty="0"/>
              <a:t> </a:t>
            </a:r>
            <a:r>
              <a:rPr lang="en-ID" sz="2933" b="1" dirty="0" err="1"/>
              <a:t>contoh</a:t>
            </a:r>
            <a:r>
              <a:rPr lang="en-ID" sz="2933" b="1" dirty="0"/>
              <a:t> </a:t>
            </a:r>
            <a:r>
              <a:rPr lang="en-ID" sz="2933" b="1" dirty="0" err="1"/>
              <a:t>sikapnya</a:t>
            </a:r>
            <a:r>
              <a:rPr lang="en-ID" sz="2933" b="1" dirty="0"/>
              <a:t>?</a:t>
            </a:r>
          </a:p>
        </p:txBody>
      </p:sp>
      <p:pic>
        <p:nvPicPr>
          <p:cNvPr id="12" name="Picture 5" descr="D:\PR INA\Printilan ppt\panah1.png">
            <a:extLst>
              <a:ext uri="{FF2B5EF4-FFF2-40B4-BE49-F238E27FC236}">
                <a16:creationId xmlns:a16="http://schemas.microsoft.com/office/drawing/2014/main" id="{7854327D-71F9-4A4E-A6E3-4383B449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2800" y="4077725"/>
            <a:ext cx="67207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D75788-2503-4DB6-A0C0-063A5662C2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00" y="1671818"/>
            <a:ext cx="4174985" cy="29521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DD95A6C-3E84-4DCD-A5CD-64BD3546FC92}"/>
              </a:ext>
            </a:extLst>
          </p:cNvPr>
          <p:cNvGrpSpPr/>
          <p:nvPr/>
        </p:nvGrpSpPr>
        <p:grpSpPr>
          <a:xfrm>
            <a:off x="711200" y="2122430"/>
            <a:ext cx="6347885" cy="1124248"/>
            <a:chOff x="533400" y="1591822"/>
            <a:chExt cx="4760914" cy="8431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2ECF89-4677-47BD-989A-9F4A93EEA7C2}"/>
                </a:ext>
              </a:extLst>
            </p:cNvPr>
            <p:cNvSpPr txBox="1"/>
            <p:nvPr/>
          </p:nvSpPr>
          <p:spPr>
            <a:xfrm>
              <a:off x="685800" y="1614675"/>
              <a:ext cx="4452896" cy="7462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933" dirty="0" err="1"/>
                <a:t>Merupakan</a:t>
              </a:r>
              <a:r>
                <a:rPr lang="en-ID" sz="2933" dirty="0"/>
                <a:t> </a:t>
              </a:r>
              <a:r>
                <a:rPr lang="en-ID" sz="2933" dirty="0" err="1"/>
                <a:t>tanggung</a:t>
              </a:r>
              <a:r>
                <a:rPr lang="en-ID" sz="2933" dirty="0"/>
                <a:t> </a:t>
              </a:r>
              <a:r>
                <a:rPr lang="en-ID" sz="2933" dirty="0" err="1"/>
                <a:t>jawab</a:t>
              </a:r>
              <a:r>
                <a:rPr lang="en-ID" sz="2933" dirty="0"/>
                <a:t> </a:t>
              </a:r>
              <a:r>
                <a:rPr lang="en-ID" sz="2933" dirty="0" err="1"/>
                <a:t>untuk</a:t>
              </a:r>
              <a:r>
                <a:rPr lang="en-ID" sz="2933" dirty="0"/>
                <a:t> </a:t>
              </a:r>
              <a:r>
                <a:rPr lang="en-ID" sz="2933" dirty="0" err="1"/>
                <a:t>memecahkan</a:t>
              </a:r>
              <a:r>
                <a:rPr lang="en-ID" sz="2933" dirty="0"/>
                <a:t> </a:t>
              </a:r>
              <a:r>
                <a:rPr lang="en-ID" sz="2933" dirty="0" err="1"/>
                <a:t>masalah</a:t>
              </a:r>
              <a:r>
                <a:rPr lang="en-ID" sz="2933" dirty="0"/>
                <a:t> </a:t>
              </a:r>
              <a:r>
                <a:rPr lang="en-ID" sz="2933" dirty="0" err="1"/>
                <a:t>sendiri</a:t>
              </a:r>
              <a:r>
                <a:rPr lang="en-ID" sz="2933" dirty="0"/>
                <a:t>. 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30CDD4-6D61-4C77-9976-0ECE813DD449}"/>
                </a:ext>
              </a:extLst>
            </p:cNvPr>
            <p:cNvSpPr/>
            <p:nvPr/>
          </p:nvSpPr>
          <p:spPr>
            <a:xfrm>
              <a:off x="533400" y="1591822"/>
              <a:ext cx="4760914" cy="843186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7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3F5A20-14C0-48EE-A9CC-948284E22E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r="15622"/>
          <a:stretch/>
        </p:blipFill>
        <p:spPr>
          <a:xfrm>
            <a:off x="8104711" y="2451652"/>
            <a:ext cx="3707236" cy="368534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7F9AF-63B1-44CA-AFAC-54E493013774}"/>
              </a:ext>
            </a:extLst>
          </p:cNvPr>
          <p:cNvGrpSpPr/>
          <p:nvPr/>
        </p:nvGrpSpPr>
        <p:grpSpPr>
          <a:xfrm>
            <a:off x="183709" y="386308"/>
            <a:ext cx="8234715" cy="1366362"/>
            <a:chOff x="264782" y="365932"/>
            <a:chExt cx="6176036" cy="10247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566C4B-4A42-4A43-913B-77F2CE88D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82" y="365932"/>
              <a:ext cx="6176036" cy="102477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E7ACDD-56D2-4299-831F-0089693CB39A}"/>
                </a:ext>
              </a:extLst>
            </p:cNvPr>
            <p:cNvSpPr txBox="1"/>
            <p:nvPr/>
          </p:nvSpPr>
          <p:spPr>
            <a:xfrm>
              <a:off x="990600" y="487686"/>
              <a:ext cx="4572000" cy="807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3200" b="1" dirty="0">
                  <a:solidFill>
                    <a:schemeClr val="bg1"/>
                  </a:solidFill>
                </a:rPr>
                <a:t>2. </a:t>
              </a:r>
              <a:r>
                <a:rPr lang="en-ID" sz="3200" b="1" dirty="0" err="1">
                  <a:solidFill>
                    <a:schemeClr val="bg1"/>
                  </a:solidFill>
                </a:rPr>
                <a:t>Tanggung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  <a:r>
                <a:rPr lang="en-ID" sz="3200" b="1" dirty="0" err="1">
                  <a:solidFill>
                    <a:schemeClr val="bg1"/>
                  </a:solidFill>
                </a:rPr>
                <a:t>jawab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  <a:r>
                <a:rPr lang="en-ID" sz="3200" b="1" dirty="0" err="1">
                  <a:solidFill>
                    <a:schemeClr val="bg1"/>
                  </a:solidFill>
                </a:rPr>
                <a:t>terhadap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ID" sz="3200" b="1" dirty="0">
                  <a:solidFill>
                    <a:schemeClr val="bg1"/>
                  </a:solidFill>
                </a:rPr>
                <a:t>    </a:t>
              </a:r>
              <a:r>
                <a:rPr lang="en-ID" sz="3200" b="1" dirty="0" err="1">
                  <a:solidFill>
                    <a:schemeClr val="bg1"/>
                  </a:solidFill>
                </a:rPr>
                <a:t>keluarga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E08EEC-399D-4E5B-B264-4C0E1C0B602A}"/>
              </a:ext>
            </a:extLst>
          </p:cNvPr>
          <p:cNvSpPr txBox="1"/>
          <p:nvPr/>
        </p:nvSpPr>
        <p:spPr>
          <a:xfrm>
            <a:off x="871320" y="5247879"/>
            <a:ext cx="6731552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933" dirty="0" err="1"/>
              <a:t>Seorang</a:t>
            </a:r>
            <a:r>
              <a:rPr lang="en-ID" sz="2933" dirty="0"/>
              <a:t> ayah yang </a:t>
            </a:r>
            <a:r>
              <a:rPr lang="en-ID" sz="2933" dirty="0" err="1"/>
              <a:t>bekerja</a:t>
            </a:r>
            <a:r>
              <a:rPr lang="en-ID" sz="2933" dirty="0"/>
              <a:t> </a:t>
            </a:r>
            <a:r>
              <a:rPr lang="en-ID" sz="2933" dirty="0" err="1"/>
              <a:t>keras</a:t>
            </a:r>
            <a:r>
              <a:rPr lang="en-ID" sz="2933" dirty="0"/>
              <a:t> </a:t>
            </a:r>
            <a:r>
              <a:rPr lang="en-ID" sz="2933" dirty="0" err="1"/>
              <a:t>untuk</a:t>
            </a:r>
            <a:r>
              <a:rPr lang="en-ID" sz="2933" dirty="0"/>
              <a:t> </a:t>
            </a:r>
            <a:r>
              <a:rPr lang="en-ID" sz="2933" dirty="0" err="1"/>
              <a:t>menafkahi</a:t>
            </a:r>
            <a:r>
              <a:rPr lang="en-ID" sz="2933" dirty="0"/>
              <a:t> </a:t>
            </a:r>
            <a:r>
              <a:rPr lang="en-ID" sz="2933" dirty="0" err="1"/>
              <a:t>anggota</a:t>
            </a:r>
            <a:r>
              <a:rPr lang="en-ID" sz="2933" dirty="0"/>
              <a:t> </a:t>
            </a:r>
            <a:r>
              <a:rPr lang="en-ID" sz="2933" dirty="0" err="1"/>
              <a:t>keluarganya</a:t>
            </a:r>
            <a:r>
              <a:rPr lang="en-ID" sz="2933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E612A-1F2C-4E7D-BF67-DC0C508D77DB}"/>
              </a:ext>
            </a:extLst>
          </p:cNvPr>
          <p:cNvSpPr txBox="1"/>
          <p:nvPr/>
        </p:nvSpPr>
        <p:spPr>
          <a:xfrm>
            <a:off x="871320" y="3917932"/>
            <a:ext cx="5960480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933" b="1" dirty="0" err="1"/>
              <a:t>Bagaimana</a:t>
            </a:r>
            <a:r>
              <a:rPr lang="en-ID" sz="2933" b="1" dirty="0"/>
              <a:t> </a:t>
            </a:r>
            <a:r>
              <a:rPr lang="en-ID" sz="2933" b="1" dirty="0" err="1"/>
              <a:t>contoh</a:t>
            </a:r>
            <a:r>
              <a:rPr lang="en-ID" sz="2933" b="1" dirty="0"/>
              <a:t> </a:t>
            </a:r>
            <a:r>
              <a:rPr lang="en-ID" sz="2933" b="1" dirty="0" err="1"/>
              <a:t>sikapnya</a:t>
            </a:r>
            <a:r>
              <a:rPr lang="en-ID" sz="2933" b="1" dirty="0"/>
              <a:t>?</a:t>
            </a:r>
          </a:p>
        </p:txBody>
      </p:sp>
      <p:pic>
        <p:nvPicPr>
          <p:cNvPr id="15" name="Picture 5" descr="D:\PR INA\Printilan ppt\panah1.png">
            <a:extLst>
              <a:ext uri="{FF2B5EF4-FFF2-40B4-BE49-F238E27FC236}">
                <a16:creationId xmlns:a16="http://schemas.microsoft.com/office/drawing/2014/main" id="{CAB42200-E6E2-4146-8CD1-3E4A88591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4856" y="4633172"/>
            <a:ext cx="67207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1E100A9-AF29-4B1E-AA6B-5E8BCEFAA8D8}"/>
              </a:ext>
            </a:extLst>
          </p:cNvPr>
          <p:cNvGrpSpPr/>
          <p:nvPr/>
        </p:nvGrpSpPr>
        <p:grpSpPr>
          <a:xfrm>
            <a:off x="711199" y="1962036"/>
            <a:ext cx="8094133" cy="1670166"/>
            <a:chOff x="533399" y="1471526"/>
            <a:chExt cx="6070600" cy="12526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9BDF16-22F9-4E97-BCD6-93F0974FB360}"/>
                </a:ext>
              </a:extLst>
            </p:cNvPr>
            <p:cNvSpPr txBox="1"/>
            <p:nvPr/>
          </p:nvSpPr>
          <p:spPr>
            <a:xfrm>
              <a:off x="609600" y="1504950"/>
              <a:ext cx="5994399" cy="1084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933" dirty="0" err="1"/>
                <a:t>Merupakan</a:t>
              </a:r>
              <a:r>
                <a:rPr lang="en-ID" sz="2933" dirty="0"/>
                <a:t> </a:t>
              </a:r>
              <a:r>
                <a:rPr lang="en-ID" sz="2933" dirty="0" err="1"/>
                <a:t>upaya</a:t>
              </a:r>
              <a:r>
                <a:rPr lang="en-ID" sz="2933" dirty="0"/>
                <a:t> </a:t>
              </a:r>
              <a:r>
                <a:rPr lang="en-ID" sz="2933" dirty="0" err="1"/>
                <a:t>menjaga</a:t>
              </a:r>
              <a:r>
                <a:rPr lang="en-ID" sz="2933" dirty="0"/>
                <a:t> </a:t>
              </a:r>
              <a:r>
                <a:rPr lang="en-ID" sz="2933" dirty="0" err="1"/>
                <a:t>nama</a:t>
              </a:r>
              <a:r>
                <a:rPr lang="en-ID" sz="2933" dirty="0"/>
                <a:t> </a:t>
              </a:r>
              <a:r>
                <a:rPr lang="en-ID" sz="2933" dirty="0" err="1"/>
                <a:t>baik</a:t>
              </a:r>
              <a:r>
                <a:rPr lang="en-ID" sz="2933" dirty="0"/>
                <a:t> </a:t>
              </a:r>
              <a:r>
                <a:rPr lang="en-ID" sz="2933" dirty="0" err="1"/>
                <a:t>keluarga</a:t>
              </a:r>
              <a:r>
                <a:rPr lang="en-ID" sz="2933" dirty="0"/>
                <a:t>, </a:t>
              </a:r>
              <a:r>
                <a:rPr lang="en-ID" sz="2933" dirty="0" err="1"/>
                <a:t>meningkatkan</a:t>
              </a:r>
              <a:r>
                <a:rPr lang="en-ID" sz="2933" dirty="0"/>
                <a:t> </a:t>
              </a:r>
              <a:r>
                <a:rPr lang="en-ID" sz="2933" dirty="0" err="1"/>
                <a:t>kesejahteraan</a:t>
              </a:r>
              <a:r>
                <a:rPr lang="en-ID" sz="2933" dirty="0"/>
                <a:t> </a:t>
              </a:r>
              <a:r>
                <a:rPr lang="en-ID" sz="2933" dirty="0" err="1"/>
                <a:t>keluarga</a:t>
              </a:r>
              <a:r>
                <a:rPr lang="en-ID" sz="2933" dirty="0"/>
                <a:t>, dan </a:t>
              </a:r>
              <a:r>
                <a:rPr lang="en-ID" sz="2933" dirty="0" err="1"/>
                <a:t>menjaga</a:t>
              </a:r>
              <a:r>
                <a:rPr lang="en-ID" sz="2933" dirty="0"/>
                <a:t> </a:t>
              </a:r>
              <a:r>
                <a:rPr lang="en-ID" sz="2933" dirty="0" err="1"/>
                <a:t>keselamatan</a:t>
              </a:r>
              <a:r>
                <a:rPr lang="en-ID" sz="2933" dirty="0"/>
                <a:t> </a:t>
              </a:r>
              <a:r>
                <a:rPr lang="en-ID" sz="2933" dirty="0" err="1"/>
                <a:t>keluarga</a:t>
              </a:r>
              <a:r>
                <a:rPr lang="en-ID" sz="2933" dirty="0"/>
                <a:t>. 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DD5DF3-0B44-4EBE-9EC3-A914D5EA2DCB}"/>
                </a:ext>
              </a:extLst>
            </p:cNvPr>
            <p:cNvSpPr/>
            <p:nvPr/>
          </p:nvSpPr>
          <p:spPr>
            <a:xfrm>
              <a:off x="533399" y="1471526"/>
              <a:ext cx="5994399" cy="125262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66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FE50F4F-89CC-4142-9E2D-928393866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91" y="2558313"/>
            <a:ext cx="4406559" cy="282754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DD0A365-C816-482C-8A8D-8687441E36A0}"/>
              </a:ext>
            </a:extLst>
          </p:cNvPr>
          <p:cNvGrpSpPr/>
          <p:nvPr/>
        </p:nvGrpSpPr>
        <p:grpSpPr>
          <a:xfrm>
            <a:off x="101601" y="529274"/>
            <a:ext cx="7835049" cy="1477327"/>
            <a:chOff x="380790" y="398430"/>
            <a:chExt cx="5876287" cy="110799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259345D-2F17-4758-9DDD-32FDB3739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90" y="398430"/>
              <a:ext cx="5876287" cy="110799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1D1E5D-054F-40C7-BA4F-AF20743B59FD}"/>
                </a:ext>
              </a:extLst>
            </p:cNvPr>
            <p:cNvSpPr txBox="1"/>
            <p:nvPr/>
          </p:nvSpPr>
          <p:spPr>
            <a:xfrm>
              <a:off x="883356" y="525639"/>
              <a:ext cx="4572000" cy="807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3200" b="1" dirty="0">
                  <a:solidFill>
                    <a:schemeClr val="bg1"/>
                  </a:solidFill>
                </a:rPr>
                <a:t>3. </a:t>
              </a:r>
              <a:r>
                <a:rPr lang="en-ID" sz="3200" b="1" dirty="0" err="1">
                  <a:solidFill>
                    <a:schemeClr val="bg1"/>
                  </a:solidFill>
                </a:rPr>
                <a:t>Tanggung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  <a:r>
                <a:rPr lang="en-ID" sz="3200" b="1" dirty="0" err="1">
                  <a:solidFill>
                    <a:schemeClr val="bg1"/>
                  </a:solidFill>
                </a:rPr>
                <a:t>jawab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  <a:r>
                <a:rPr lang="en-ID" sz="3200" b="1" dirty="0" err="1">
                  <a:solidFill>
                    <a:schemeClr val="bg1"/>
                  </a:solidFill>
                </a:rPr>
                <a:t>terhadap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ID" sz="3200" b="1" dirty="0">
                  <a:solidFill>
                    <a:schemeClr val="bg1"/>
                  </a:solidFill>
                </a:rPr>
                <a:t>    </a:t>
              </a:r>
              <a:r>
                <a:rPr lang="en-ID" sz="3200" b="1" dirty="0" err="1">
                  <a:solidFill>
                    <a:schemeClr val="bg1"/>
                  </a:solidFill>
                </a:rPr>
                <a:t>masyarakat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3FBB916-06CD-4A5F-9134-B47B71AFBE1C}"/>
              </a:ext>
            </a:extLst>
          </p:cNvPr>
          <p:cNvSpPr txBox="1"/>
          <p:nvPr/>
        </p:nvSpPr>
        <p:spPr>
          <a:xfrm>
            <a:off x="771688" y="5257800"/>
            <a:ext cx="6848592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933" dirty="0" err="1"/>
              <a:t>Ikut</a:t>
            </a:r>
            <a:r>
              <a:rPr lang="en-ID" sz="2933" dirty="0"/>
              <a:t> </a:t>
            </a:r>
            <a:r>
              <a:rPr lang="en-ID" sz="2933" dirty="0" err="1"/>
              <a:t>kerja</a:t>
            </a:r>
            <a:r>
              <a:rPr lang="en-ID" sz="2933" dirty="0"/>
              <a:t> </a:t>
            </a:r>
            <a:r>
              <a:rPr lang="en-ID" sz="2933" dirty="0" err="1"/>
              <a:t>bakti</a:t>
            </a:r>
            <a:r>
              <a:rPr lang="en-ID" sz="2933" dirty="0"/>
              <a:t> </a:t>
            </a:r>
            <a:r>
              <a:rPr lang="en-ID" sz="2933" dirty="0" err="1"/>
              <a:t>membersihkan</a:t>
            </a:r>
            <a:r>
              <a:rPr lang="en-ID" sz="2933" dirty="0"/>
              <a:t> </a:t>
            </a:r>
            <a:r>
              <a:rPr lang="en-ID" sz="2933" dirty="0" err="1"/>
              <a:t>lingkungan</a:t>
            </a:r>
            <a:r>
              <a:rPr lang="en-ID" sz="2933" dirty="0"/>
              <a:t>, </a:t>
            </a:r>
            <a:r>
              <a:rPr lang="en-ID" sz="2933" dirty="0" err="1"/>
              <a:t>membantu</a:t>
            </a:r>
            <a:r>
              <a:rPr lang="en-ID" sz="2933" dirty="0"/>
              <a:t> korban </a:t>
            </a:r>
            <a:r>
              <a:rPr lang="en-ID" sz="2933" dirty="0" err="1"/>
              <a:t>bencana</a:t>
            </a:r>
            <a:r>
              <a:rPr lang="en-ID" sz="2933" dirty="0"/>
              <a:t> </a:t>
            </a:r>
            <a:r>
              <a:rPr lang="en-ID" sz="2933" dirty="0" err="1"/>
              <a:t>alam</a:t>
            </a:r>
            <a:r>
              <a:rPr lang="en-ID" sz="2933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71416-E1D9-4378-9DC8-75646B23AA4B}"/>
              </a:ext>
            </a:extLst>
          </p:cNvPr>
          <p:cNvSpPr txBox="1"/>
          <p:nvPr/>
        </p:nvSpPr>
        <p:spPr>
          <a:xfrm>
            <a:off x="643520" y="3972084"/>
            <a:ext cx="5960480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933" b="1" dirty="0" err="1"/>
              <a:t>Bagaimana</a:t>
            </a:r>
            <a:r>
              <a:rPr lang="en-ID" sz="2933" b="1" dirty="0"/>
              <a:t> </a:t>
            </a:r>
            <a:r>
              <a:rPr lang="en-ID" sz="2933" b="1" dirty="0" err="1"/>
              <a:t>contoh</a:t>
            </a:r>
            <a:r>
              <a:rPr lang="en-ID" sz="2933" b="1" dirty="0"/>
              <a:t> </a:t>
            </a:r>
            <a:r>
              <a:rPr lang="en-ID" sz="2933" b="1" dirty="0" err="1"/>
              <a:t>sikapnya</a:t>
            </a:r>
            <a:r>
              <a:rPr lang="en-ID" sz="2933" b="1" dirty="0"/>
              <a:t>?</a:t>
            </a:r>
          </a:p>
        </p:txBody>
      </p:sp>
      <p:pic>
        <p:nvPicPr>
          <p:cNvPr id="6" name="Picture 5" descr="D:\PR INA\Printilan ppt\panah1.png">
            <a:extLst>
              <a:ext uri="{FF2B5EF4-FFF2-40B4-BE49-F238E27FC236}">
                <a16:creationId xmlns:a16="http://schemas.microsoft.com/office/drawing/2014/main" id="{A408D8A2-594F-4B88-B92C-51A01A63D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5968" y="4648200"/>
            <a:ext cx="67207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D9CC4D5-7C0C-4EAF-A5CD-68731AD09B6E}"/>
              </a:ext>
            </a:extLst>
          </p:cNvPr>
          <p:cNvGrpSpPr/>
          <p:nvPr/>
        </p:nvGrpSpPr>
        <p:grpSpPr>
          <a:xfrm>
            <a:off x="508002" y="2065422"/>
            <a:ext cx="6705599" cy="1668379"/>
            <a:chOff x="381001" y="1549066"/>
            <a:chExt cx="5029199" cy="12512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F89D78-049F-49F1-84BA-9F500F0210C0}"/>
                </a:ext>
              </a:extLst>
            </p:cNvPr>
            <p:cNvSpPr txBox="1"/>
            <p:nvPr/>
          </p:nvSpPr>
          <p:spPr>
            <a:xfrm>
              <a:off x="537584" y="1578908"/>
              <a:ext cx="4872616" cy="1084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933" dirty="0" err="1"/>
                <a:t>Merupakan</a:t>
              </a:r>
              <a:r>
                <a:rPr lang="en-ID" sz="2933" dirty="0"/>
                <a:t> </a:t>
              </a:r>
              <a:r>
                <a:rPr lang="en-ID" sz="2933" dirty="0" err="1"/>
                <a:t>tugas</a:t>
              </a:r>
              <a:r>
                <a:rPr lang="en-ID" sz="2933" dirty="0"/>
                <a:t> dan </a:t>
              </a:r>
              <a:r>
                <a:rPr lang="en-ID" sz="2933" dirty="0" err="1"/>
                <a:t>kewajiban</a:t>
              </a:r>
              <a:r>
                <a:rPr lang="en-ID" sz="2933" dirty="0"/>
                <a:t> yang </a:t>
              </a:r>
              <a:r>
                <a:rPr lang="en-ID" sz="2933" dirty="0" err="1"/>
                <a:t>harus</a:t>
              </a:r>
              <a:r>
                <a:rPr lang="en-ID" sz="2933" dirty="0"/>
                <a:t> </a:t>
              </a:r>
              <a:r>
                <a:rPr lang="en-ID" sz="2933" dirty="0" err="1"/>
                <a:t>dilaksanakan</a:t>
              </a:r>
              <a:r>
                <a:rPr lang="en-ID" sz="2933" dirty="0"/>
                <a:t> </a:t>
              </a:r>
              <a:r>
                <a:rPr lang="en-ID" sz="2933" dirty="0" err="1"/>
                <a:t>seseorang</a:t>
              </a:r>
              <a:r>
                <a:rPr lang="en-ID" sz="2933" dirty="0"/>
                <a:t> </a:t>
              </a:r>
              <a:r>
                <a:rPr lang="en-ID" sz="2933" dirty="0" err="1"/>
                <a:t>sebagai</a:t>
              </a:r>
              <a:r>
                <a:rPr lang="en-ID" sz="2933" dirty="0"/>
                <a:t> </a:t>
              </a:r>
              <a:r>
                <a:rPr lang="en-ID" sz="2933" dirty="0" err="1"/>
                <a:t>warga</a:t>
              </a:r>
              <a:r>
                <a:rPr lang="en-ID" sz="2933" dirty="0"/>
                <a:t> </a:t>
              </a:r>
              <a:r>
                <a:rPr lang="en-ID" sz="2933" dirty="0" err="1"/>
                <a:t>masyarakat</a:t>
              </a:r>
              <a:r>
                <a:rPr lang="en-ID" sz="2933" dirty="0"/>
                <a:t>.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090F0A-8734-4E01-8233-DB7B310E62E9}"/>
                </a:ext>
              </a:extLst>
            </p:cNvPr>
            <p:cNvSpPr/>
            <p:nvPr/>
          </p:nvSpPr>
          <p:spPr>
            <a:xfrm>
              <a:off x="381001" y="1549066"/>
              <a:ext cx="4769766" cy="125128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5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EA31046-4A84-4290-9E6B-0AC6C046E0F9}"/>
              </a:ext>
            </a:extLst>
          </p:cNvPr>
          <p:cNvGrpSpPr/>
          <p:nvPr/>
        </p:nvGrpSpPr>
        <p:grpSpPr>
          <a:xfrm>
            <a:off x="304800" y="381001"/>
            <a:ext cx="7992533" cy="1620956"/>
            <a:chOff x="355600" y="285750"/>
            <a:chExt cx="5994400" cy="121571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63B9231-BA03-4445-99CA-C9F67A819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00" y="285750"/>
              <a:ext cx="5994400" cy="121571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335950-188C-4238-BD6E-F6B3466BD05C}"/>
                </a:ext>
              </a:extLst>
            </p:cNvPr>
            <p:cNvSpPr txBox="1"/>
            <p:nvPr/>
          </p:nvSpPr>
          <p:spPr>
            <a:xfrm>
              <a:off x="1035454" y="480381"/>
              <a:ext cx="4572000" cy="807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3200" b="1" dirty="0">
                  <a:solidFill>
                    <a:schemeClr val="bg1"/>
                  </a:solidFill>
                </a:rPr>
                <a:t>4. </a:t>
              </a:r>
              <a:r>
                <a:rPr lang="en-ID" sz="3200" b="1" dirty="0" err="1">
                  <a:solidFill>
                    <a:schemeClr val="bg1"/>
                  </a:solidFill>
                </a:rPr>
                <a:t>Tanggung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  <a:r>
                <a:rPr lang="en-ID" sz="3200" b="1" dirty="0" err="1">
                  <a:solidFill>
                    <a:schemeClr val="bg1"/>
                  </a:solidFill>
                </a:rPr>
                <a:t>jawab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  <a:r>
                <a:rPr lang="en-ID" sz="3200" b="1" dirty="0" err="1">
                  <a:solidFill>
                    <a:schemeClr val="bg1"/>
                  </a:solidFill>
                </a:rPr>
                <a:t>terhadap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ID" sz="3200" b="1" dirty="0">
                  <a:solidFill>
                    <a:schemeClr val="bg1"/>
                  </a:solidFill>
                </a:rPr>
                <a:t>    </a:t>
              </a:r>
              <a:r>
                <a:rPr lang="en-ID" sz="3200" b="1" dirty="0" err="1">
                  <a:solidFill>
                    <a:schemeClr val="bg1"/>
                  </a:solidFill>
                </a:rPr>
                <a:t>bangsa</a:t>
              </a:r>
              <a:r>
                <a:rPr lang="en-ID" sz="3200" b="1" dirty="0">
                  <a:solidFill>
                    <a:schemeClr val="bg1"/>
                  </a:solidFill>
                </a:rPr>
                <a:t> dan negara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35CA45-8686-4FED-B7B0-0FAE8D99C3FC}"/>
              </a:ext>
            </a:extLst>
          </p:cNvPr>
          <p:cNvSpPr txBox="1"/>
          <p:nvPr/>
        </p:nvSpPr>
        <p:spPr>
          <a:xfrm>
            <a:off x="5909733" y="3893661"/>
            <a:ext cx="5571067" cy="2349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933" dirty="0" err="1"/>
              <a:t>Warga</a:t>
            </a:r>
            <a:r>
              <a:rPr lang="en-ID" sz="2933" dirty="0"/>
              <a:t> negara </a:t>
            </a:r>
            <a:r>
              <a:rPr lang="en-ID" sz="2933" dirty="0" err="1"/>
              <a:t>harus</a:t>
            </a:r>
            <a:r>
              <a:rPr lang="en-ID" sz="2933" dirty="0"/>
              <a:t> </a:t>
            </a:r>
            <a:r>
              <a:rPr lang="en-ID" sz="2933" dirty="0" err="1"/>
              <a:t>rutin</a:t>
            </a:r>
            <a:r>
              <a:rPr lang="en-ID" sz="2933" dirty="0"/>
              <a:t> </a:t>
            </a:r>
            <a:r>
              <a:rPr lang="en-ID" sz="2933" dirty="0" err="1"/>
              <a:t>membayar</a:t>
            </a:r>
            <a:r>
              <a:rPr lang="en-ID" sz="2933" dirty="0"/>
              <a:t> </a:t>
            </a:r>
            <a:r>
              <a:rPr lang="en-ID" sz="2933" dirty="0" err="1"/>
              <a:t>pajak</a:t>
            </a:r>
            <a:r>
              <a:rPr lang="en-ID" sz="2933" dirty="0"/>
              <a:t> dan </a:t>
            </a:r>
            <a:r>
              <a:rPr lang="en-ID" sz="2933" dirty="0" err="1"/>
              <a:t>mematuhi</a:t>
            </a:r>
            <a:r>
              <a:rPr lang="en-ID" sz="2933" dirty="0"/>
              <a:t> </a:t>
            </a:r>
            <a:r>
              <a:rPr lang="en-ID" sz="2933" dirty="0" err="1"/>
              <a:t>aturan</a:t>
            </a:r>
            <a:r>
              <a:rPr lang="en-ID" sz="2933" dirty="0"/>
              <a:t> lain yang </a:t>
            </a:r>
            <a:r>
              <a:rPr lang="en-ID" sz="2933" dirty="0" err="1"/>
              <a:t>dibuat</a:t>
            </a:r>
            <a:r>
              <a:rPr lang="en-ID" sz="2933" dirty="0"/>
              <a:t> oleh </a:t>
            </a:r>
            <a:r>
              <a:rPr lang="en-ID" sz="2933" dirty="0" err="1"/>
              <a:t>pemerintah</a:t>
            </a:r>
            <a:r>
              <a:rPr lang="en-ID" sz="2933" dirty="0"/>
              <a:t> </a:t>
            </a:r>
            <a:r>
              <a:rPr lang="en-ID" sz="2933" dirty="0" err="1"/>
              <a:t>dengan</a:t>
            </a:r>
            <a:r>
              <a:rPr lang="en-ID" sz="2933" dirty="0"/>
              <a:t> </a:t>
            </a:r>
            <a:r>
              <a:rPr lang="en-ID" sz="2933" dirty="0" err="1"/>
              <a:t>kesadaran</a:t>
            </a:r>
            <a:r>
              <a:rPr lang="en-ID" sz="2933" dirty="0"/>
              <a:t> </a:t>
            </a:r>
            <a:r>
              <a:rPr lang="en-ID" sz="2933" dirty="0" err="1"/>
              <a:t>sendiri</a:t>
            </a:r>
            <a:r>
              <a:rPr lang="en-ID" sz="2933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8A9DE-8B18-4F37-B181-BEDC8D9915D6}"/>
              </a:ext>
            </a:extLst>
          </p:cNvPr>
          <p:cNvSpPr txBox="1"/>
          <p:nvPr/>
        </p:nvSpPr>
        <p:spPr>
          <a:xfrm>
            <a:off x="1039370" y="3994604"/>
            <a:ext cx="3042701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933" b="1" dirty="0" err="1"/>
              <a:t>Bagaimana</a:t>
            </a:r>
            <a:r>
              <a:rPr lang="en-ID" sz="2933" b="1" dirty="0"/>
              <a:t> </a:t>
            </a:r>
            <a:r>
              <a:rPr lang="en-ID" sz="2933" b="1" dirty="0" err="1"/>
              <a:t>contoh</a:t>
            </a:r>
            <a:r>
              <a:rPr lang="en-ID" sz="2933" b="1" dirty="0"/>
              <a:t> </a:t>
            </a:r>
            <a:r>
              <a:rPr lang="en-ID" sz="2933" b="1" dirty="0" err="1"/>
              <a:t>sikapnya</a:t>
            </a:r>
            <a:r>
              <a:rPr lang="en-ID" sz="2933" b="1" dirty="0"/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6E30EE-CB21-4FCB-AC1D-2E36D3148775}"/>
              </a:ext>
            </a:extLst>
          </p:cNvPr>
          <p:cNvGrpSpPr/>
          <p:nvPr/>
        </p:nvGrpSpPr>
        <p:grpSpPr>
          <a:xfrm>
            <a:off x="4092568" y="4378194"/>
            <a:ext cx="1344149" cy="686825"/>
            <a:chOff x="3933168" y="1793506"/>
            <a:chExt cx="1008112" cy="515119"/>
          </a:xfrm>
        </p:grpSpPr>
        <p:pic>
          <p:nvPicPr>
            <p:cNvPr id="10" name="Picture 5" descr="D:\PR INA\Printilan ppt\panah1.png">
              <a:extLst>
                <a:ext uri="{FF2B5EF4-FFF2-40B4-BE49-F238E27FC236}">
                  <a16:creationId xmlns:a16="http://schemas.microsoft.com/office/drawing/2014/main" id="{E6A824C7-26F7-414F-B286-4AFDE9655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168" y="1804569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D:\PR INA\Printilan ppt\panah2.png">
              <a:extLst>
                <a:ext uri="{FF2B5EF4-FFF2-40B4-BE49-F238E27FC236}">
                  <a16:creationId xmlns:a16="http://schemas.microsoft.com/office/drawing/2014/main" id="{39049146-7822-4C6D-8C01-238548DFE3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161" y="1793506"/>
              <a:ext cx="515119" cy="515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572AF40-1C3E-4921-8C73-2573FD725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381000"/>
            <a:ext cx="2778313" cy="254627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D40A004-50AC-4E9F-A279-E1F00EFCB52C}"/>
              </a:ext>
            </a:extLst>
          </p:cNvPr>
          <p:cNvGrpSpPr/>
          <p:nvPr/>
        </p:nvGrpSpPr>
        <p:grpSpPr>
          <a:xfrm>
            <a:off x="927272" y="2195699"/>
            <a:ext cx="7370061" cy="1552551"/>
            <a:chOff x="695454" y="1646774"/>
            <a:chExt cx="5527546" cy="11644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F885E8-6D33-48FA-A131-24285EE1467E}"/>
                </a:ext>
              </a:extLst>
            </p:cNvPr>
            <p:cNvSpPr txBox="1"/>
            <p:nvPr/>
          </p:nvSpPr>
          <p:spPr>
            <a:xfrm>
              <a:off x="779527" y="1674982"/>
              <a:ext cx="5316473" cy="1084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933" dirty="0" err="1"/>
                <a:t>Setiap</a:t>
              </a:r>
              <a:r>
                <a:rPr lang="en-ID" sz="2933" dirty="0"/>
                <a:t> </a:t>
              </a:r>
              <a:r>
                <a:rPr lang="en-ID" sz="2933" dirty="0" err="1"/>
                <a:t>warga</a:t>
              </a:r>
              <a:r>
                <a:rPr lang="en-ID" sz="2933" dirty="0"/>
                <a:t> negara </a:t>
              </a:r>
              <a:r>
                <a:rPr lang="en-ID" sz="2933" dirty="0" err="1"/>
                <a:t>harus</a:t>
              </a:r>
              <a:r>
                <a:rPr lang="en-ID" sz="2933" dirty="0"/>
                <a:t> </a:t>
              </a:r>
              <a:r>
                <a:rPr lang="en-ID" sz="2933" dirty="0" err="1"/>
                <a:t>bersikap</a:t>
              </a:r>
              <a:r>
                <a:rPr lang="en-ID" sz="2933" dirty="0"/>
                <a:t> dan </a:t>
              </a:r>
              <a:r>
                <a:rPr lang="en-ID" sz="2933" dirty="0" err="1"/>
                <a:t>berperilaku</a:t>
              </a:r>
              <a:r>
                <a:rPr lang="en-ID" sz="2933" dirty="0"/>
                <a:t> </a:t>
              </a:r>
              <a:r>
                <a:rPr lang="en-ID" sz="2933" dirty="0" err="1"/>
                <a:t>sesuai</a:t>
              </a:r>
              <a:r>
                <a:rPr lang="en-ID" sz="2933" dirty="0"/>
                <a:t> </a:t>
              </a:r>
              <a:r>
                <a:rPr lang="en-ID" sz="2933" dirty="0" err="1"/>
                <a:t>norma</a:t>
              </a:r>
              <a:r>
                <a:rPr lang="en-ID" sz="2933" dirty="0"/>
                <a:t> dan </a:t>
              </a:r>
              <a:r>
                <a:rPr lang="en-ID" sz="2933" dirty="0" err="1"/>
                <a:t>aturan</a:t>
              </a:r>
              <a:r>
                <a:rPr lang="en-ID" sz="2933" dirty="0"/>
                <a:t> yang </a:t>
              </a:r>
              <a:r>
                <a:rPr lang="en-ID" sz="2933" dirty="0" err="1"/>
                <a:t>dibuat</a:t>
              </a:r>
              <a:r>
                <a:rPr lang="en-ID" sz="2933" dirty="0"/>
                <a:t> negara. 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02A2A7-4B1C-4E5E-A340-AE41C6E8DB65}"/>
                </a:ext>
              </a:extLst>
            </p:cNvPr>
            <p:cNvSpPr/>
            <p:nvPr/>
          </p:nvSpPr>
          <p:spPr>
            <a:xfrm>
              <a:off x="695454" y="1646774"/>
              <a:ext cx="5527546" cy="1164413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84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F8EF26B-D165-44E2-970C-5F82F799691B}"/>
              </a:ext>
            </a:extLst>
          </p:cNvPr>
          <p:cNvGrpSpPr/>
          <p:nvPr/>
        </p:nvGrpSpPr>
        <p:grpSpPr>
          <a:xfrm>
            <a:off x="304800" y="326537"/>
            <a:ext cx="7992533" cy="1680064"/>
            <a:chOff x="304800" y="332424"/>
            <a:chExt cx="5994400" cy="126004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D28B864-CA3E-463F-A7FE-AD33D11A6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32424"/>
              <a:ext cx="5994400" cy="126004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1CB8AE-CC9F-47AA-985E-F4A343BA91A4}"/>
                </a:ext>
              </a:extLst>
            </p:cNvPr>
            <p:cNvSpPr txBox="1"/>
            <p:nvPr/>
          </p:nvSpPr>
          <p:spPr>
            <a:xfrm>
              <a:off x="914400" y="597753"/>
              <a:ext cx="4572000" cy="807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3200" b="1" dirty="0">
                  <a:solidFill>
                    <a:schemeClr val="bg1"/>
                  </a:solidFill>
                </a:rPr>
                <a:t>5. </a:t>
              </a:r>
              <a:r>
                <a:rPr lang="en-ID" sz="3200" b="1" dirty="0" err="1">
                  <a:solidFill>
                    <a:schemeClr val="bg1"/>
                  </a:solidFill>
                </a:rPr>
                <a:t>Tanggung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  <a:r>
                <a:rPr lang="en-ID" sz="3200" b="1" dirty="0" err="1">
                  <a:solidFill>
                    <a:schemeClr val="bg1"/>
                  </a:solidFill>
                </a:rPr>
                <a:t>jawab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  <a:r>
                <a:rPr lang="en-ID" sz="3200" b="1" dirty="0" err="1">
                  <a:solidFill>
                    <a:schemeClr val="bg1"/>
                  </a:solidFill>
                </a:rPr>
                <a:t>terhadap</a:t>
              </a:r>
              <a:r>
                <a:rPr lang="en-ID" sz="32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ID" sz="3200" b="1" dirty="0">
                  <a:solidFill>
                    <a:schemeClr val="bg1"/>
                  </a:solidFill>
                </a:rPr>
                <a:t>    </a:t>
              </a:r>
              <a:r>
                <a:rPr lang="en-ID" sz="3200" b="1" dirty="0" err="1">
                  <a:solidFill>
                    <a:schemeClr val="bg1"/>
                  </a:solidFill>
                </a:rPr>
                <a:t>Tuhan</a:t>
              </a:r>
              <a:endParaRPr lang="en-ID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6619A6-D96D-4101-BDEF-557CC214A5F9}"/>
              </a:ext>
            </a:extLst>
          </p:cNvPr>
          <p:cNvSpPr txBox="1"/>
          <p:nvPr/>
        </p:nvSpPr>
        <p:spPr>
          <a:xfrm>
            <a:off x="624652" y="5051305"/>
            <a:ext cx="64520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/>
              <a:t>Melaksanakan</a:t>
            </a:r>
            <a:r>
              <a:rPr lang="en-ID" sz="2800" dirty="0"/>
              <a:t> ibadah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rajin</a:t>
            </a:r>
            <a:r>
              <a:rPr lang="en-ID" sz="2800" dirty="0"/>
              <a:t>, </a:t>
            </a:r>
            <a:r>
              <a:rPr lang="en-ID" sz="2800" dirty="0" err="1"/>
              <a:t>menghormati</a:t>
            </a:r>
            <a:r>
              <a:rPr lang="en-ID" sz="2800" dirty="0"/>
              <a:t> </a:t>
            </a:r>
            <a:r>
              <a:rPr lang="en-ID" sz="2800" dirty="0" err="1"/>
              <a:t>umat</a:t>
            </a:r>
            <a:r>
              <a:rPr lang="en-ID" sz="2800" dirty="0"/>
              <a:t> </a:t>
            </a:r>
            <a:r>
              <a:rPr lang="en-ID" sz="2800" dirty="0" err="1"/>
              <a:t>beragama</a:t>
            </a:r>
            <a:r>
              <a:rPr lang="en-ID" sz="2800" dirty="0"/>
              <a:t> lain yang </a:t>
            </a:r>
            <a:r>
              <a:rPr lang="en-ID" sz="2800" dirty="0" err="1"/>
              <a:t>sedang</a:t>
            </a:r>
            <a:r>
              <a:rPr lang="en-ID" sz="2800" dirty="0"/>
              <a:t> </a:t>
            </a:r>
            <a:r>
              <a:rPr lang="en-ID" sz="2800" dirty="0" err="1"/>
              <a:t>beribadah</a:t>
            </a:r>
            <a:r>
              <a:rPr lang="en-ID" sz="2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57A14-9C1A-4F81-AFBC-F3C64D203D4B}"/>
              </a:ext>
            </a:extLst>
          </p:cNvPr>
          <p:cNvSpPr txBox="1"/>
          <p:nvPr/>
        </p:nvSpPr>
        <p:spPr>
          <a:xfrm>
            <a:off x="525418" y="3821388"/>
            <a:ext cx="6059714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933" b="1" dirty="0" err="1"/>
              <a:t>Bagaimana</a:t>
            </a:r>
            <a:r>
              <a:rPr lang="en-ID" sz="2933" b="1" dirty="0"/>
              <a:t> </a:t>
            </a:r>
            <a:r>
              <a:rPr lang="en-ID" sz="2933" b="1" dirty="0" err="1"/>
              <a:t>contoh</a:t>
            </a:r>
            <a:r>
              <a:rPr lang="en-ID" sz="2933" b="1" dirty="0"/>
              <a:t> </a:t>
            </a:r>
            <a:r>
              <a:rPr lang="en-ID" sz="2933" b="1" dirty="0" err="1"/>
              <a:t>sikapnya</a:t>
            </a:r>
            <a:r>
              <a:rPr lang="en-ID" sz="2933" b="1" dirty="0"/>
              <a:t>?</a:t>
            </a:r>
          </a:p>
        </p:txBody>
      </p:sp>
      <p:pic>
        <p:nvPicPr>
          <p:cNvPr id="6" name="Picture 5" descr="D:\PR INA\Printilan ppt\panah1.png">
            <a:extLst>
              <a:ext uri="{FF2B5EF4-FFF2-40B4-BE49-F238E27FC236}">
                <a16:creationId xmlns:a16="http://schemas.microsoft.com/office/drawing/2014/main" id="{482408D1-CA39-41E3-92A1-1689CE816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9077" y="4379229"/>
            <a:ext cx="67207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3837E4-2192-45E0-85A3-F2C17B50D2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5165"/>
          <a:stretch/>
        </p:blipFill>
        <p:spPr>
          <a:xfrm>
            <a:off x="7481523" y="2438400"/>
            <a:ext cx="4185059" cy="343936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C251560-6B3A-48FA-9756-AC82B59B9F00}"/>
              </a:ext>
            </a:extLst>
          </p:cNvPr>
          <p:cNvGrpSpPr/>
          <p:nvPr/>
        </p:nvGrpSpPr>
        <p:grpSpPr>
          <a:xfrm>
            <a:off x="615217" y="2053491"/>
            <a:ext cx="7023599" cy="1666298"/>
            <a:chOff x="461412" y="1540119"/>
            <a:chExt cx="5267699" cy="12497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D23EFB-8730-4B9C-AAFC-5AC00D17FF45}"/>
                </a:ext>
              </a:extLst>
            </p:cNvPr>
            <p:cNvSpPr txBox="1"/>
            <p:nvPr/>
          </p:nvSpPr>
          <p:spPr>
            <a:xfrm>
              <a:off x="468489" y="1581150"/>
              <a:ext cx="5260622" cy="1084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933" dirty="0" err="1"/>
                <a:t>Manusia</a:t>
              </a:r>
              <a:r>
                <a:rPr lang="en-ID" sz="2933" dirty="0"/>
                <a:t> </a:t>
              </a:r>
              <a:r>
                <a:rPr lang="en-ID" sz="2933" dirty="0" err="1"/>
                <a:t>bertanggung</a:t>
              </a:r>
              <a:r>
                <a:rPr lang="en-ID" sz="2933" dirty="0"/>
                <a:t> </a:t>
              </a:r>
              <a:r>
                <a:rPr lang="en-ID" sz="2933" dirty="0" err="1"/>
                <a:t>jawab</a:t>
              </a:r>
              <a:r>
                <a:rPr lang="en-ID" sz="2933" dirty="0"/>
                <a:t> </a:t>
              </a:r>
              <a:r>
                <a:rPr lang="en-ID" sz="2933" dirty="0" err="1"/>
                <a:t>untuk</a:t>
              </a:r>
              <a:r>
                <a:rPr lang="en-ID" sz="2933" dirty="0"/>
                <a:t> </a:t>
              </a:r>
              <a:r>
                <a:rPr lang="en-ID" sz="2933" dirty="0" err="1"/>
                <a:t>beribadah</a:t>
              </a:r>
              <a:r>
                <a:rPr lang="en-ID" sz="2933" dirty="0"/>
                <a:t> </a:t>
              </a:r>
              <a:r>
                <a:rPr lang="en-ID" sz="2933" dirty="0" err="1"/>
                <a:t>menjalankan</a:t>
              </a:r>
              <a:r>
                <a:rPr lang="en-ID" sz="2933" dirty="0"/>
                <a:t> </a:t>
              </a:r>
              <a:r>
                <a:rPr lang="en-ID" sz="2933" dirty="0" err="1"/>
                <a:t>perintah</a:t>
              </a:r>
              <a:r>
                <a:rPr lang="en-ID" sz="2933" dirty="0"/>
                <a:t> </a:t>
              </a:r>
              <a:r>
                <a:rPr lang="en-ID" sz="2933" dirty="0" err="1"/>
                <a:t>Tuhan</a:t>
              </a:r>
              <a:r>
                <a:rPr lang="en-ID" sz="2933" dirty="0"/>
                <a:t> dan </a:t>
              </a:r>
              <a:r>
                <a:rPr lang="en-ID" sz="2933" dirty="0" err="1"/>
                <a:t>menjauhi</a:t>
              </a:r>
              <a:r>
                <a:rPr lang="en-ID" sz="2933" dirty="0"/>
                <a:t> </a:t>
              </a:r>
              <a:r>
                <a:rPr lang="en-ID" sz="2933" dirty="0" err="1"/>
                <a:t>larangan</a:t>
              </a:r>
              <a:r>
                <a:rPr lang="en-ID" sz="2933" dirty="0"/>
                <a:t>-Nya. 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546406-6D6B-44E0-BC13-7A17040916A7}"/>
                </a:ext>
              </a:extLst>
            </p:cNvPr>
            <p:cNvSpPr/>
            <p:nvPr/>
          </p:nvSpPr>
          <p:spPr>
            <a:xfrm>
              <a:off x="461412" y="1540119"/>
              <a:ext cx="5077742" cy="124972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815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04A39-BD81-4E34-A430-A81361633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6" y="1293693"/>
            <a:ext cx="1617305" cy="3637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8A0D02-0B49-4C68-ADE3-A231B2FD21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8"/>
          <a:stretch/>
        </p:blipFill>
        <p:spPr>
          <a:xfrm>
            <a:off x="7150906" y="1233616"/>
            <a:ext cx="2116698" cy="37579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A11427-A08F-4428-B3B8-06FCE7AB5222}"/>
              </a:ext>
            </a:extLst>
          </p:cNvPr>
          <p:cNvSpPr/>
          <p:nvPr/>
        </p:nvSpPr>
        <p:spPr>
          <a:xfrm>
            <a:off x="2438401" y="1722783"/>
            <a:ext cx="5141842" cy="2491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TERIMA KASIH</a:t>
            </a:r>
            <a:b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&amp;</a:t>
            </a:r>
            <a:b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TETAP SEMANGAT</a:t>
            </a:r>
            <a:br>
              <a:rPr lang="en-US" sz="2800" b="1" dirty="0">
                <a:latin typeface="Algerian" panose="04020705040A02060702" pitchFamily="82" charset="0"/>
              </a:rPr>
            </a:br>
            <a:endParaRPr lang="en-ID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09847E-EE5F-41FE-97F9-589D724F7378}"/>
              </a:ext>
            </a:extLst>
          </p:cNvPr>
          <p:cNvSpPr/>
          <p:nvPr/>
        </p:nvSpPr>
        <p:spPr>
          <a:xfrm>
            <a:off x="2438401" y="5406887"/>
            <a:ext cx="5022574" cy="450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asi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109</TotalTime>
  <Words>279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Algerian</vt:lpstr>
      <vt:lpstr>Arial Black</vt:lpstr>
      <vt:lpstr>Arial Rounded MT Bold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4</cp:revision>
  <dcterms:created xsi:type="dcterms:W3CDTF">2021-08-07T13:00:35Z</dcterms:created>
  <dcterms:modified xsi:type="dcterms:W3CDTF">2021-08-18T17:05:38Z</dcterms:modified>
</cp:coreProperties>
</file>