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77" r:id="rId3"/>
    <p:sldId id="258" r:id="rId4"/>
    <p:sldId id="301" r:id="rId5"/>
    <p:sldId id="302" r:id="rId6"/>
    <p:sldId id="31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24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65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108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92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3377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1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612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260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459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480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181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95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EC7C731-0D69-41E3-B2E6-3329100DF0A6}" type="datetimeFigureOut">
              <a:rPr lang="en-ID" smtClean="0"/>
              <a:t>03/10/2021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67833DE-7802-4041-8C42-4ED4641623E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015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5704" y="565404"/>
            <a:ext cx="9859617" cy="5727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64035" y="1600200"/>
            <a:ext cx="3950119" cy="3046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3200" b="1" dirty="0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Pendidikan Pancasila </a:t>
            </a:r>
          </a:p>
          <a:p>
            <a:pPr algn="ctr"/>
            <a:r>
              <a:rPr lang="en-US" sz="3200" b="1" dirty="0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dan </a:t>
            </a:r>
            <a:r>
              <a:rPr lang="en-US" sz="3200" b="1" dirty="0" err="1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Kewarganegaraan</a:t>
            </a:r>
            <a:endParaRPr lang="en-US" sz="3200" b="1" dirty="0">
              <a:solidFill>
                <a:srgbClr val="00990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>
                <a:solidFill>
                  <a:srgbClr val="00990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Kelas 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219EB9-967B-4627-8B95-E78EFF61B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850" y="1392403"/>
            <a:ext cx="3063961" cy="386438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DC83F4-E007-4390-BF71-139D643BB9BB}"/>
              </a:ext>
            </a:extLst>
          </p:cNvPr>
          <p:cNvSpPr/>
          <p:nvPr/>
        </p:nvSpPr>
        <p:spPr>
          <a:xfrm>
            <a:off x="5964034" y="5256790"/>
            <a:ext cx="4134123" cy="600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HENI </a:t>
            </a:r>
            <a:r>
              <a:rPr lang="en-US" sz="1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NURHAENI,M.Pd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35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90800" y="177800"/>
            <a:ext cx="7010400" cy="5772149"/>
            <a:chOff x="3733489" y="133350"/>
            <a:chExt cx="5257800" cy="4328802"/>
          </a:xfrm>
        </p:grpSpPr>
        <p:sp>
          <p:nvSpPr>
            <p:cNvPr id="3" name="Oval 2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3078" name="Rectangle 1"/>
            <p:cNvSpPr>
              <a:spLocks noChangeArrowheads="1"/>
            </p:cNvSpPr>
            <p:nvPr/>
          </p:nvSpPr>
          <p:spPr bwMode="auto">
            <a:xfrm>
              <a:off x="4445815" y="1898732"/>
              <a:ext cx="3833147" cy="2100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it-IT" altLang="en-US" sz="5867" b="1" dirty="0">
                  <a:solidFill>
                    <a:srgbClr val="0070C0"/>
                  </a:solidFill>
                  <a:cs typeface="Calibri" pitchFamily="34" charset="0"/>
                </a:rPr>
                <a:t>Sehat Itu Penting</a:t>
              </a:r>
            </a:p>
            <a:p>
              <a:pPr algn="ctr"/>
              <a:r>
                <a:rPr lang="it-IT" altLang="en-US" sz="5867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endParaRPr lang="en-US" altLang="en-US" sz="5867" b="1" dirty="0">
                <a:solidFill>
                  <a:srgbClr val="0070C0"/>
                </a:solidFill>
                <a:cs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33489" y="895295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5333" dirty="0" err="1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Tema</a:t>
              </a:r>
              <a:r>
                <a:rPr lang="en-US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96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790EFD-F165-445C-8C2D-24A1E8695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" y="0"/>
            <a:ext cx="12190196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FBACB34-4A5E-4CA0-BB6C-B0838B3AFF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98"/>
          <a:stretch/>
        </p:blipFill>
        <p:spPr>
          <a:xfrm>
            <a:off x="8393371" y="1289282"/>
            <a:ext cx="2886087" cy="512397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-1" y="1"/>
            <a:ext cx="6807201" cy="889000"/>
            <a:chOff x="-1" y="0"/>
            <a:chExt cx="5105401" cy="666750"/>
          </a:xfrm>
        </p:grpSpPr>
        <p:pic>
          <p:nvPicPr>
            <p:cNvPr id="12" name="Picture 11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228600" y="44904"/>
              <a:ext cx="4724400" cy="5617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1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20" name="Rounded Rectangle 19"/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3.2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B3B94CB-31D5-4FFC-90EA-88613DFA5EBD}"/>
              </a:ext>
            </a:extLst>
          </p:cNvPr>
          <p:cNvGrpSpPr/>
          <p:nvPr/>
        </p:nvGrpSpPr>
        <p:grpSpPr>
          <a:xfrm>
            <a:off x="846263" y="1289281"/>
            <a:ext cx="4241093" cy="1413689"/>
            <a:chOff x="426235" y="812208"/>
            <a:chExt cx="3180820" cy="106026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CB5CAB3-9674-4FA2-B83D-F48B5BBDCCD4}"/>
                </a:ext>
              </a:extLst>
            </p:cNvPr>
            <p:cNvSpPr/>
            <p:nvPr/>
          </p:nvSpPr>
          <p:spPr>
            <a:xfrm>
              <a:off x="426235" y="812208"/>
              <a:ext cx="3048000" cy="10602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B4E162-B935-427C-86A6-06C90105762E}"/>
                </a:ext>
              </a:extLst>
            </p:cNvPr>
            <p:cNvSpPr txBox="1"/>
            <p:nvPr/>
          </p:nvSpPr>
          <p:spPr>
            <a:xfrm>
              <a:off x="559055" y="927543"/>
              <a:ext cx="3048000" cy="7155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667" b="1" dirty="0" err="1"/>
                <a:t>Hak</a:t>
              </a:r>
              <a:r>
                <a:rPr lang="en-ID" sz="2667" dirty="0"/>
                <a:t> </a:t>
              </a:r>
              <a:r>
                <a:rPr lang="en-ID" sz="2667" dirty="0" err="1"/>
                <a:t>adalah</a:t>
              </a:r>
              <a:r>
                <a:rPr lang="en-ID" sz="2667" dirty="0"/>
                <a:t> </a:t>
              </a:r>
              <a:r>
                <a:rPr lang="en-ID" sz="2933" dirty="0" err="1"/>
                <a:t>sesuatu</a:t>
              </a:r>
              <a:r>
                <a:rPr lang="en-ID" sz="2667" dirty="0"/>
                <a:t> yang </a:t>
              </a:r>
              <a:r>
                <a:rPr lang="en-ID" sz="2667" dirty="0" err="1"/>
                <a:t>harus</a:t>
              </a:r>
              <a:r>
                <a:rPr lang="en-ID" sz="2667" dirty="0"/>
                <a:t> </a:t>
              </a:r>
              <a:r>
                <a:rPr lang="en-ID" sz="2667" dirty="0" err="1"/>
                <a:t>kita</a:t>
              </a:r>
              <a:r>
                <a:rPr lang="en-ID" sz="2667" dirty="0"/>
                <a:t> </a:t>
              </a:r>
              <a:r>
                <a:rPr lang="en-ID" sz="2667" dirty="0" err="1"/>
                <a:t>terima</a:t>
              </a:r>
              <a:r>
                <a:rPr lang="en-ID" sz="2667" dirty="0"/>
                <a:t>. 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C2A32FB-18D6-40EB-AB94-8082A5EB1E19}"/>
              </a:ext>
            </a:extLst>
          </p:cNvPr>
          <p:cNvGrpSpPr/>
          <p:nvPr/>
        </p:nvGrpSpPr>
        <p:grpSpPr>
          <a:xfrm>
            <a:off x="3955097" y="2511922"/>
            <a:ext cx="4768248" cy="1396888"/>
            <a:chOff x="3048000" y="1864300"/>
            <a:chExt cx="3576186" cy="10476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2621AF0-ACEA-4E91-B041-F4A8FAD9A70D}"/>
                </a:ext>
              </a:extLst>
            </p:cNvPr>
            <p:cNvSpPr/>
            <p:nvPr/>
          </p:nvSpPr>
          <p:spPr>
            <a:xfrm>
              <a:off x="3048000" y="1864300"/>
              <a:ext cx="3576186" cy="10476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254D757-4C2A-4EA0-BAB2-080EA315F7F2}"/>
                </a:ext>
              </a:extLst>
            </p:cNvPr>
            <p:cNvSpPr txBox="1"/>
            <p:nvPr/>
          </p:nvSpPr>
          <p:spPr>
            <a:xfrm>
              <a:off x="3208480" y="2010342"/>
              <a:ext cx="3344044" cy="6848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667" b="1" dirty="0" err="1"/>
                <a:t>Kewajiban</a:t>
              </a:r>
              <a:r>
                <a:rPr lang="en-ID" sz="2667" dirty="0"/>
                <a:t> </a:t>
              </a:r>
              <a:r>
                <a:rPr lang="en-ID" sz="2667" dirty="0" err="1"/>
                <a:t>adalah</a:t>
              </a:r>
              <a:r>
                <a:rPr lang="en-ID" sz="2667" dirty="0"/>
                <a:t> </a:t>
              </a:r>
              <a:r>
                <a:rPr lang="en-ID" sz="2667" dirty="0" err="1"/>
                <a:t>sesuatu</a:t>
              </a:r>
              <a:r>
                <a:rPr lang="en-ID" sz="2667" dirty="0"/>
                <a:t> yang </a:t>
              </a:r>
              <a:r>
                <a:rPr lang="en-ID" sz="2667" dirty="0" err="1"/>
                <a:t>harus</a:t>
              </a:r>
              <a:r>
                <a:rPr lang="en-ID" sz="2667" dirty="0"/>
                <a:t> </a:t>
              </a:r>
              <a:r>
                <a:rPr lang="en-ID" sz="2667" dirty="0" err="1"/>
                <a:t>kita</a:t>
              </a:r>
              <a:r>
                <a:rPr lang="en-ID" sz="2667" dirty="0"/>
                <a:t> </a:t>
              </a:r>
              <a:r>
                <a:rPr lang="en-ID" sz="2667" dirty="0" err="1"/>
                <a:t>lakukan</a:t>
              </a:r>
              <a:r>
                <a:rPr lang="en-ID" sz="2667" dirty="0"/>
                <a:t>.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3607BAB-18E3-434E-96AB-6FC9C6FE748C}"/>
              </a:ext>
            </a:extLst>
          </p:cNvPr>
          <p:cNvGrpSpPr/>
          <p:nvPr/>
        </p:nvGrpSpPr>
        <p:grpSpPr>
          <a:xfrm>
            <a:off x="912543" y="3860995"/>
            <a:ext cx="5485891" cy="1676074"/>
            <a:chOff x="609983" y="3409950"/>
            <a:chExt cx="4114418" cy="125705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D8144B9-7BE4-4A5A-90F9-88A2EBA855D2}"/>
                </a:ext>
              </a:extLst>
            </p:cNvPr>
            <p:cNvSpPr/>
            <p:nvPr/>
          </p:nvSpPr>
          <p:spPr>
            <a:xfrm>
              <a:off x="609983" y="3409950"/>
              <a:ext cx="4114418" cy="125705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24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D095495-5CEE-49BE-813F-D5EB6163AE62}"/>
                </a:ext>
              </a:extLst>
            </p:cNvPr>
            <p:cNvSpPr txBox="1"/>
            <p:nvPr/>
          </p:nvSpPr>
          <p:spPr>
            <a:xfrm>
              <a:off x="838200" y="3486150"/>
              <a:ext cx="3733800" cy="9927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667" b="1" dirty="0" err="1"/>
                <a:t>Tanggung</a:t>
              </a:r>
              <a:r>
                <a:rPr lang="en-ID" sz="2667" b="1" dirty="0"/>
                <a:t> </a:t>
              </a:r>
              <a:r>
                <a:rPr lang="en-ID" sz="2667" b="1" dirty="0" err="1"/>
                <a:t>jawab</a:t>
              </a:r>
              <a:r>
                <a:rPr lang="en-ID" sz="2667" b="1" dirty="0"/>
                <a:t> </a:t>
              </a:r>
              <a:r>
                <a:rPr lang="en-ID" sz="2667" dirty="0" err="1"/>
                <a:t>adalah</a:t>
              </a:r>
              <a:r>
                <a:rPr lang="en-ID" sz="2667" dirty="0"/>
                <a:t> </a:t>
              </a:r>
              <a:r>
                <a:rPr lang="en-ID" sz="2667" dirty="0" err="1"/>
                <a:t>sikap</a:t>
              </a:r>
              <a:r>
                <a:rPr lang="en-ID" sz="2667" dirty="0"/>
                <a:t> </a:t>
              </a:r>
              <a:r>
                <a:rPr lang="en-ID" sz="2667" dirty="0" err="1"/>
                <a:t>menanggung</a:t>
              </a:r>
              <a:r>
                <a:rPr lang="en-ID" sz="2667" dirty="0"/>
                <a:t> </a:t>
              </a:r>
              <a:r>
                <a:rPr lang="en-ID" sz="2667" dirty="0" err="1"/>
                <a:t>kewajiban</a:t>
              </a:r>
              <a:r>
                <a:rPr lang="en-ID" sz="2667" dirty="0"/>
                <a:t> dan </a:t>
              </a:r>
              <a:r>
                <a:rPr lang="en-ID" sz="2667" dirty="0" err="1"/>
                <a:t>bersedia</a:t>
              </a:r>
              <a:r>
                <a:rPr lang="en-ID" sz="2667" dirty="0"/>
                <a:t> </a:t>
              </a:r>
              <a:r>
                <a:rPr lang="en-ID" sz="2667" dirty="0" err="1"/>
                <a:t>menerima</a:t>
              </a:r>
              <a:r>
                <a:rPr lang="en-ID" sz="2667" dirty="0"/>
                <a:t> </a:t>
              </a:r>
              <a:r>
                <a:rPr lang="en-ID" sz="2667" dirty="0" err="1"/>
                <a:t>akibatnya</a:t>
              </a:r>
              <a:r>
                <a:rPr lang="en-ID" sz="2667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6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BAEF1A-A7D4-4594-ACAC-55A2983D4D90}"/>
              </a:ext>
            </a:extLst>
          </p:cNvPr>
          <p:cNvSpPr txBox="1"/>
          <p:nvPr/>
        </p:nvSpPr>
        <p:spPr>
          <a:xfrm>
            <a:off x="711200" y="630698"/>
            <a:ext cx="5283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buFont typeface="Wingdings" panose="05000000000000000000" pitchFamily="2" charset="2"/>
              <a:buChar char="ü"/>
            </a:pPr>
            <a:r>
              <a:rPr lang="en-ID" sz="2400" dirty="0"/>
              <a:t>Ada </a:t>
            </a:r>
            <a:r>
              <a:rPr lang="en-ID" sz="2400" dirty="0" err="1"/>
              <a:t>hak</a:t>
            </a:r>
            <a:r>
              <a:rPr lang="en-ID" sz="2400" dirty="0"/>
              <a:t> yang </a:t>
            </a:r>
            <a:r>
              <a:rPr lang="en-ID" sz="2400" dirty="0" err="1"/>
              <a:t>langsung</a:t>
            </a:r>
            <a:r>
              <a:rPr lang="en-ID" sz="2400" dirty="0"/>
              <a:t> </a:t>
            </a:r>
            <a:r>
              <a:rPr lang="en-ID" sz="2400" dirty="0" err="1"/>
              <a:t>kita</a:t>
            </a:r>
            <a:r>
              <a:rPr lang="en-ID" sz="2400" dirty="0"/>
              <a:t> </a:t>
            </a:r>
            <a:r>
              <a:rPr lang="en-ID" sz="2400" dirty="0" err="1"/>
              <a:t>terima</a:t>
            </a:r>
            <a:r>
              <a:rPr lang="en-ID" sz="2400" dirty="0"/>
              <a:t>, </a:t>
            </a:r>
            <a:r>
              <a:rPr lang="en-ID" sz="2400" dirty="0" err="1"/>
              <a:t>seperti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hidup</a:t>
            </a:r>
            <a:r>
              <a:rPr lang="en-ID" sz="2400" dirty="0"/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FA6C24-93FC-4535-AD95-8B8114FFC01B}"/>
              </a:ext>
            </a:extLst>
          </p:cNvPr>
          <p:cNvSpPr txBox="1"/>
          <p:nvPr/>
        </p:nvSpPr>
        <p:spPr>
          <a:xfrm>
            <a:off x="711200" y="1906356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buFont typeface="Wingdings" panose="05000000000000000000" pitchFamily="2" charset="2"/>
              <a:buChar char="ü"/>
            </a:pPr>
            <a:r>
              <a:rPr lang="en-ID" sz="2400" dirty="0"/>
              <a:t>Ada pula </a:t>
            </a:r>
            <a:r>
              <a:rPr lang="en-ID" sz="2400" dirty="0" err="1"/>
              <a:t>hak</a:t>
            </a:r>
            <a:r>
              <a:rPr lang="en-ID" sz="2400" dirty="0"/>
              <a:t> yang </a:t>
            </a:r>
            <a:r>
              <a:rPr lang="en-ID" sz="2400" dirty="0" err="1"/>
              <a:t>kita</a:t>
            </a:r>
            <a:r>
              <a:rPr lang="en-ID" sz="2400" dirty="0"/>
              <a:t> </a:t>
            </a:r>
            <a:r>
              <a:rPr lang="en-ID" sz="2400" dirty="0" err="1"/>
              <a:t>peroleh</a:t>
            </a:r>
            <a:r>
              <a:rPr lang="en-ID" sz="2400" dirty="0"/>
              <a:t> </a:t>
            </a:r>
            <a:r>
              <a:rPr lang="en-ID" sz="2400" dirty="0" err="1"/>
              <a:t>setelah</a:t>
            </a:r>
            <a:r>
              <a:rPr lang="en-ID" sz="2400" dirty="0"/>
              <a:t> </a:t>
            </a:r>
            <a:r>
              <a:rPr lang="en-ID" sz="2400" dirty="0" err="1"/>
              <a:t>melaksanakan</a:t>
            </a:r>
            <a:r>
              <a:rPr lang="en-ID" sz="2400" dirty="0"/>
              <a:t> </a:t>
            </a:r>
            <a:r>
              <a:rPr lang="en-ID" sz="2400" dirty="0" err="1"/>
              <a:t>kewajiban</a:t>
            </a:r>
            <a:r>
              <a:rPr lang="en-ID" sz="2400" dirty="0"/>
              <a:t>. </a:t>
            </a:r>
          </a:p>
          <a:p>
            <a:pPr marL="361942"/>
            <a:r>
              <a:rPr lang="en-ID" sz="2400" dirty="0" err="1"/>
              <a:t>Misalnya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mendapatkan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setelah</a:t>
            </a:r>
            <a:r>
              <a:rPr lang="en-ID" sz="2400" dirty="0"/>
              <a:t> </a:t>
            </a:r>
            <a:r>
              <a:rPr lang="en-ID" sz="2400" dirty="0" err="1"/>
              <a:t>mengikuti</a:t>
            </a:r>
            <a:r>
              <a:rPr lang="en-ID" sz="2400" dirty="0"/>
              <a:t> </a:t>
            </a:r>
            <a:r>
              <a:rPr lang="en-ID" sz="2400" dirty="0" err="1"/>
              <a:t>ulangan</a:t>
            </a:r>
            <a:r>
              <a:rPr lang="en-ID" sz="2400" dirty="0"/>
              <a:t> di </a:t>
            </a:r>
            <a:r>
              <a:rPr lang="en-ID" sz="2400" dirty="0" err="1"/>
              <a:t>sekolah</a:t>
            </a:r>
            <a:r>
              <a:rPr lang="en-ID" sz="2400" dirty="0"/>
              <a:t>.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9F9B089-7F39-43A2-8B4E-FDA6B715C3CE}"/>
              </a:ext>
            </a:extLst>
          </p:cNvPr>
          <p:cNvGrpSpPr/>
          <p:nvPr/>
        </p:nvGrpSpPr>
        <p:grpSpPr>
          <a:xfrm>
            <a:off x="67977" y="3679468"/>
            <a:ext cx="7247463" cy="2634548"/>
            <a:chOff x="50982" y="2759601"/>
            <a:chExt cx="5435597" cy="197591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AA04209E-20C8-4CDE-8731-E7D96C9E2C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82" y="2759601"/>
              <a:ext cx="5435597" cy="197591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FDE9875-B310-47CE-AFD1-BDC85F286299}"/>
                </a:ext>
              </a:extLst>
            </p:cNvPr>
            <p:cNvSpPr txBox="1"/>
            <p:nvPr/>
          </p:nvSpPr>
          <p:spPr>
            <a:xfrm>
              <a:off x="914400" y="3118345"/>
              <a:ext cx="3962400" cy="11772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400" dirty="0" err="1"/>
                <a:t>Setiap</a:t>
              </a:r>
              <a:r>
                <a:rPr lang="en-ID" sz="2400" dirty="0"/>
                <a:t> </a:t>
              </a:r>
              <a:r>
                <a:rPr lang="en-ID" sz="2400" dirty="0" err="1"/>
                <a:t>kewajiban</a:t>
              </a:r>
              <a:r>
                <a:rPr lang="en-ID" sz="2400" dirty="0"/>
                <a:t>, </a:t>
              </a:r>
              <a:r>
                <a:rPr lang="en-ID" sz="2400" dirty="0" err="1"/>
                <a:t>baik</a:t>
              </a:r>
              <a:r>
                <a:rPr lang="en-ID" sz="2400" dirty="0"/>
                <a:t> di </a:t>
              </a:r>
              <a:r>
                <a:rPr lang="en-ID" sz="2400" dirty="0" err="1"/>
                <a:t>rumah</a:t>
              </a:r>
              <a:r>
                <a:rPr lang="en-ID" sz="2400" dirty="0"/>
                <a:t>, </a:t>
              </a:r>
              <a:r>
                <a:rPr lang="en-ID" sz="2400" dirty="0" err="1"/>
                <a:t>sekolah</a:t>
              </a:r>
              <a:r>
                <a:rPr lang="en-ID" sz="2400" dirty="0"/>
                <a:t>, </a:t>
              </a:r>
              <a:r>
                <a:rPr lang="en-ID" sz="2400" dirty="0" err="1"/>
                <a:t>maupun</a:t>
              </a:r>
              <a:r>
                <a:rPr lang="en-ID" sz="2400" dirty="0"/>
                <a:t> </a:t>
              </a:r>
              <a:r>
                <a:rPr lang="en-ID" sz="2400" dirty="0" err="1"/>
                <a:t>masyarakat</a:t>
              </a:r>
              <a:r>
                <a:rPr lang="en-ID" sz="2400" dirty="0"/>
                <a:t> </a:t>
              </a:r>
              <a:r>
                <a:rPr lang="en-ID" sz="2400" dirty="0" err="1"/>
                <a:t>harus</a:t>
              </a:r>
              <a:r>
                <a:rPr lang="en-ID" sz="2400" dirty="0"/>
                <a:t> </a:t>
              </a:r>
              <a:r>
                <a:rPr lang="en-ID" sz="2400" dirty="0" err="1"/>
                <a:t>kita</a:t>
              </a:r>
              <a:r>
                <a:rPr lang="en-ID" sz="2400" dirty="0"/>
                <a:t> </a:t>
              </a:r>
              <a:r>
                <a:rPr lang="en-ID" sz="2400" dirty="0" err="1"/>
                <a:t>laksanakan</a:t>
              </a:r>
              <a:r>
                <a:rPr lang="en-ID" sz="2400" dirty="0"/>
                <a:t> </a:t>
              </a:r>
              <a:r>
                <a:rPr lang="en-ID" sz="2400" dirty="0" err="1"/>
                <a:t>dengan</a:t>
              </a:r>
              <a:r>
                <a:rPr lang="en-ID" sz="2400" dirty="0"/>
                <a:t> </a:t>
              </a:r>
              <a:r>
                <a:rPr lang="en-ID" sz="2400" dirty="0" err="1"/>
                <a:t>penuh</a:t>
              </a:r>
              <a:r>
                <a:rPr lang="en-ID" sz="2400" dirty="0"/>
                <a:t> </a:t>
              </a:r>
              <a:r>
                <a:rPr lang="en-ID" sz="2400" dirty="0" err="1"/>
                <a:t>tanggung</a:t>
              </a:r>
              <a:r>
                <a:rPr lang="en-ID" sz="2400" dirty="0"/>
                <a:t> </a:t>
              </a:r>
              <a:r>
                <a:rPr lang="en-ID" sz="2400" dirty="0" err="1"/>
                <a:t>jawab</a:t>
              </a:r>
              <a:r>
                <a:rPr lang="en-ID" sz="2400" dirty="0"/>
                <a:t>. 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A1D0713A-00B4-47CE-9796-B5E2EA9BCB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2255934"/>
            <a:ext cx="3140363" cy="444209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1AF1437-39D8-4602-9F1B-B8520167044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6" t="21935" r="26223" b="17011"/>
          <a:stretch/>
        </p:blipFill>
        <p:spPr>
          <a:xfrm>
            <a:off x="8206470" y="3983"/>
            <a:ext cx="4179823" cy="31188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Curved Down Arrow 14">
            <a:extLst>
              <a:ext uri="{FF2B5EF4-FFF2-40B4-BE49-F238E27FC236}">
                <a16:creationId xmlns:a16="http://schemas.microsoft.com/office/drawing/2014/main" id="{B3474DCB-9978-41A2-9A83-E2E863E527A5}"/>
              </a:ext>
            </a:extLst>
          </p:cNvPr>
          <p:cNvSpPr/>
          <p:nvPr/>
        </p:nvSpPr>
        <p:spPr>
          <a:xfrm rot="7081991">
            <a:off x="9908799" y="3694377"/>
            <a:ext cx="1630035" cy="739860"/>
          </a:xfrm>
          <a:prstGeom prst="curvedDownArrow">
            <a:avLst>
              <a:gd name="adj1" fmla="val 25000"/>
              <a:gd name="adj2" fmla="val 52687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7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99408A-6463-4885-817A-6276D264E574}"/>
              </a:ext>
            </a:extLst>
          </p:cNvPr>
          <p:cNvSpPr txBox="1"/>
          <p:nvPr/>
        </p:nvSpPr>
        <p:spPr>
          <a:xfrm>
            <a:off x="711200" y="596780"/>
            <a:ext cx="457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buFont typeface="Wingdings" panose="05000000000000000000" pitchFamily="2" charset="2"/>
              <a:buChar char="Ø"/>
            </a:pPr>
            <a:r>
              <a:rPr lang="en-ID" sz="2400" b="1" dirty="0" err="1"/>
              <a:t>Bertanggung</a:t>
            </a:r>
            <a:r>
              <a:rPr lang="en-ID" sz="2400" b="1" dirty="0"/>
              <a:t> </a:t>
            </a:r>
            <a:r>
              <a:rPr lang="en-ID" sz="2400" b="1" dirty="0" err="1"/>
              <a:t>jawab</a:t>
            </a:r>
            <a:r>
              <a:rPr lang="en-ID" sz="2400" b="1" dirty="0"/>
              <a:t> </a:t>
            </a:r>
            <a:r>
              <a:rPr lang="en-ID" sz="2400" dirty="0" err="1"/>
              <a:t>berarti</a:t>
            </a:r>
            <a:r>
              <a:rPr lang="en-ID" sz="2400" dirty="0"/>
              <a:t> </a:t>
            </a:r>
            <a:r>
              <a:rPr lang="en-ID" sz="2400" dirty="0" err="1"/>
              <a:t>melaksanakan</a:t>
            </a:r>
            <a:r>
              <a:rPr lang="en-ID" sz="2400" dirty="0"/>
              <a:t> </a:t>
            </a:r>
            <a:r>
              <a:rPr lang="en-ID" sz="2400" dirty="0" err="1"/>
              <a:t>kewajiban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kesadaran</a:t>
            </a:r>
            <a:r>
              <a:rPr lang="en-ID" sz="2400" dirty="0"/>
              <a:t> </a:t>
            </a:r>
            <a:r>
              <a:rPr lang="en-ID" sz="2400" dirty="0" err="1"/>
              <a:t>sendiri</a:t>
            </a:r>
            <a:r>
              <a:rPr lang="en-ID" sz="2400" dirty="0"/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E84A6-D7EE-439A-8729-C222C60FB7E6}"/>
              </a:ext>
            </a:extLst>
          </p:cNvPr>
          <p:cNvSpPr txBox="1"/>
          <p:nvPr/>
        </p:nvSpPr>
        <p:spPr>
          <a:xfrm>
            <a:off x="711200" y="2413000"/>
            <a:ext cx="49012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buFont typeface="Wingdings" panose="05000000000000000000" pitchFamily="2" charset="2"/>
              <a:buChar char="Ø"/>
            </a:pPr>
            <a:r>
              <a:rPr lang="en-ID" sz="2400" dirty="0" err="1"/>
              <a:t>Apabila</a:t>
            </a:r>
            <a:r>
              <a:rPr lang="en-ID" sz="2400" dirty="0"/>
              <a:t> </a:t>
            </a:r>
            <a:r>
              <a:rPr lang="en-ID" sz="2400" dirty="0" err="1"/>
              <a:t>kita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melaksanakan</a:t>
            </a:r>
            <a:r>
              <a:rPr lang="en-ID" sz="2400" dirty="0"/>
              <a:t> </a:t>
            </a:r>
            <a:r>
              <a:rPr lang="en-ID" sz="2400" dirty="0" err="1"/>
              <a:t>kewajiban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, </a:t>
            </a:r>
            <a:r>
              <a:rPr lang="en-ID" sz="2400" dirty="0" err="1"/>
              <a:t>berarti</a:t>
            </a:r>
            <a:r>
              <a:rPr lang="en-ID" sz="2400" dirty="0"/>
              <a:t> </a:t>
            </a:r>
            <a:r>
              <a:rPr lang="en-ID" sz="2400" dirty="0" err="1"/>
              <a:t>kita</a:t>
            </a:r>
            <a:r>
              <a:rPr lang="en-ID" sz="2400" dirty="0"/>
              <a:t> </a:t>
            </a:r>
            <a:r>
              <a:rPr lang="en-ID" sz="2400" dirty="0" err="1"/>
              <a:t>belum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anak</a:t>
            </a:r>
            <a:r>
              <a:rPr lang="en-ID" sz="2400" dirty="0"/>
              <a:t> yang </a:t>
            </a:r>
            <a:r>
              <a:rPr lang="en-ID" sz="2400" dirty="0" err="1"/>
              <a:t>bertanggung</a:t>
            </a:r>
            <a:r>
              <a:rPr lang="en-ID" sz="2400" dirty="0"/>
              <a:t> </a:t>
            </a:r>
            <a:r>
              <a:rPr lang="en-ID" sz="2400" dirty="0" err="1"/>
              <a:t>jawab</a:t>
            </a:r>
            <a:r>
              <a:rPr lang="en-ID" sz="2400" dirty="0"/>
              <a:t>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E31874F-0C52-47BF-A7E4-F62BB73ED4F7}"/>
              </a:ext>
            </a:extLst>
          </p:cNvPr>
          <p:cNvGrpSpPr/>
          <p:nvPr/>
        </p:nvGrpSpPr>
        <p:grpSpPr>
          <a:xfrm>
            <a:off x="2216331" y="4567772"/>
            <a:ext cx="8756469" cy="1858205"/>
            <a:chOff x="1662248" y="3425830"/>
            <a:chExt cx="6567352" cy="13936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85CA225-33AD-4BF4-A365-297729A890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248" y="3425830"/>
              <a:ext cx="6567352" cy="1393654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173EF7C-61E5-4BA7-A3A9-02010B0234A0}"/>
                </a:ext>
              </a:extLst>
            </p:cNvPr>
            <p:cNvSpPr txBox="1"/>
            <p:nvPr/>
          </p:nvSpPr>
          <p:spPr>
            <a:xfrm>
              <a:off x="2362200" y="3562350"/>
              <a:ext cx="5334000" cy="9927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2667" dirty="0"/>
                <a:t>Anak yang </a:t>
              </a:r>
              <a:r>
                <a:rPr lang="en-ID" sz="2667" i="1" dirty="0" err="1"/>
                <a:t>tidak</a:t>
              </a:r>
              <a:r>
                <a:rPr lang="en-ID" sz="2667" dirty="0"/>
                <a:t> </a:t>
              </a:r>
              <a:r>
                <a:rPr lang="en-ID" sz="2667" dirty="0" err="1"/>
                <a:t>bertanggung</a:t>
              </a:r>
              <a:r>
                <a:rPr lang="en-ID" sz="2667" dirty="0"/>
                <a:t> </a:t>
              </a:r>
              <a:r>
                <a:rPr lang="en-ID" sz="2667" dirty="0" err="1"/>
                <a:t>jawab</a:t>
              </a:r>
              <a:r>
                <a:rPr lang="en-ID" sz="2667" dirty="0"/>
                <a:t> </a:t>
              </a:r>
              <a:r>
                <a:rPr lang="en-ID" sz="2667" dirty="0" err="1"/>
                <a:t>akan</a:t>
              </a:r>
              <a:r>
                <a:rPr lang="en-ID" sz="2667" dirty="0"/>
                <a:t> </a:t>
              </a:r>
              <a:r>
                <a:rPr lang="en-ID" sz="2667" dirty="0" err="1"/>
                <a:t>sulit</a:t>
              </a:r>
              <a:r>
                <a:rPr lang="en-ID" sz="2667" dirty="0"/>
                <a:t> </a:t>
              </a:r>
              <a:r>
                <a:rPr lang="en-ID" sz="2667" dirty="0" err="1"/>
                <a:t>memperoleh</a:t>
              </a:r>
              <a:r>
                <a:rPr lang="en-ID" sz="2667" dirty="0"/>
                <a:t> </a:t>
              </a:r>
              <a:r>
                <a:rPr lang="en-ID" sz="2667" dirty="0" err="1"/>
                <a:t>haknya</a:t>
              </a:r>
              <a:r>
                <a:rPr lang="en-ID" sz="2667" dirty="0"/>
                <a:t>, </a:t>
              </a:r>
              <a:r>
                <a:rPr lang="en-ID" sz="2667" dirty="0" err="1"/>
                <a:t>ditegur</a:t>
              </a:r>
              <a:r>
                <a:rPr lang="en-ID" sz="2667" dirty="0"/>
                <a:t> oleh orang </a:t>
              </a:r>
              <a:r>
                <a:rPr lang="en-ID" sz="2667" dirty="0" err="1"/>
                <a:t>tua</a:t>
              </a:r>
              <a:r>
                <a:rPr lang="en-ID" sz="2667" dirty="0"/>
                <a:t> </a:t>
              </a:r>
              <a:r>
                <a:rPr lang="en-ID" sz="2667" dirty="0" err="1"/>
                <a:t>atau</a:t>
              </a:r>
              <a:r>
                <a:rPr lang="en-ID" sz="2667" dirty="0"/>
                <a:t> guru, dan </a:t>
              </a:r>
              <a:r>
                <a:rPr lang="en-ID" sz="2667" dirty="0" err="1"/>
                <a:t>dijauhi</a:t>
              </a:r>
              <a:r>
                <a:rPr lang="en-ID" sz="2667" dirty="0"/>
                <a:t> </a:t>
              </a:r>
              <a:r>
                <a:rPr lang="en-ID" sz="2667" dirty="0" err="1"/>
                <a:t>teman</a:t>
              </a:r>
              <a:r>
                <a:rPr lang="en-ID" sz="2667" dirty="0"/>
                <a:t>.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0918022-301F-4751-A177-CEE62BE236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" r="4263"/>
          <a:stretch/>
        </p:blipFill>
        <p:spPr>
          <a:xfrm>
            <a:off x="5838422" y="309495"/>
            <a:ext cx="6096000" cy="4258277"/>
          </a:xfrm>
          <a:prstGeom prst="flowChartDisplay">
            <a:avLst/>
          </a:prstGeom>
        </p:spPr>
      </p:pic>
    </p:spTree>
    <p:extLst>
      <p:ext uri="{BB962C8B-B14F-4D97-AF65-F5344CB8AC3E}">
        <p14:creationId xmlns:p14="http://schemas.microsoft.com/office/powerpoint/2010/main" val="31341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534B8BF-37F9-4722-B438-087CCBF31CD2}"/>
              </a:ext>
            </a:extLst>
          </p:cNvPr>
          <p:cNvSpPr/>
          <p:nvPr/>
        </p:nvSpPr>
        <p:spPr>
          <a:xfrm>
            <a:off x="3387143" y="1635617"/>
            <a:ext cx="5008671" cy="2359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>SELAMAT BELAJAR</a:t>
            </a:r>
          </a:p>
          <a:p>
            <a:pPr algn="ctr"/>
            <a:endParaRPr lang="en-US" sz="32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> DAN TETAP SEMANGAT</a:t>
            </a:r>
            <a:endParaRPr lang="en-ID" sz="32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7CB43A-1666-49A6-9930-D0FD7EC50032}"/>
              </a:ext>
            </a:extLst>
          </p:cNvPr>
          <p:cNvSpPr txBox="1"/>
          <p:nvPr/>
        </p:nvSpPr>
        <p:spPr>
          <a:xfrm>
            <a:off x="2604614" y="4872255"/>
            <a:ext cx="6082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</a:t>
            </a:r>
            <a:r>
              <a:rPr lang="en-US" sz="24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NURHAENI,M.Pd</a:t>
            </a:r>
            <a:endParaRPr lang="en-ID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ED54FA-DBCE-403B-8896-5859FDF361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98"/>
          <a:stretch/>
        </p:blipFill>
        <p:spPr>
          <a:xfrm>
            <a:off x="8568739" y="632052"/>
            <a:ext cx="2518318" cy="4471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258B97-6918-4A8E-8FDA-6DE5D72029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72" y="842482"/>
            <a:ext cx="2677346" cy="462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6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Basi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8</TotalTime>
  <Words>174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 Black</vt:lpstr>
      <vt:lpstr>Arial Rounded MT Bold</vt:lpstr>
      <vt:lpstr>Calibri</vt:lpstr>
      <vt:lpstr>Corbel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1</cp:revision>
  <dcterms:created xsi:type="dcterms:W3CDTF">2021-10-03T14:23:40Z</dcterms:created>
  <dcterms:modified xsi:type="dcterms:W3CDTF">2021-10-03T14:32:06Z</dcterms:modified>
</cp:coreProperties>
</file>