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25/07/2021</a:t>
            </a:fld>
            <a:endParaRPr lang="id-ID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25/07/2021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25/07/2021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25/07/2021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25/07/2021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25/07/2021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25/07/2021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25/07/2021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25/07/2021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25/07/2021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25/07/2021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4F2933F-6782-447D-A66B-C67A434B9F59}" type="datetimeFigureOut">
              <a:rPr lang="id-ID" smtClean="0"/>
              <a:t>25/07/2021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596776"/>
            <a:ext cx="7406640" cy="1472184"/>
          </a:xfrm>
        </p:spPr>
        <p:txBody>
          <a:bodyPr>
            <a:normAutofit/>
          </a:bodyPr>
          <a:lstStyle/>
          <a:p>
            <a:r>
              <a:rPr lang="id-ID" sz="5400" dirty="0" smtClean="0"/>
              <a:t>Tema 1 Subtema 2</a:t>
            </a:r>
            <a:endParaRPr lang="id-ID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/>
          <a:p>
            <a:r>
              <a:rPr lang="id-ID" sz="3600" dirty="0" smtClean="0">
                <a:solidFill>
                  <a:srgbClr val="FF0000"/>
                </a:solidFill>
              </a:rPr>
              <a:t>KD 3.1 dan 4.1</a:t>
            </a:r>
            <a:endParaRPr lang="id-ID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48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930226"/>
          </a:xfrm>
        </p:spPr>
        <p:txBody>
          <a:bodyPr>
            <a:normAutofit fontScale="90000"/>
          </a:bodyPr>
          <a:lstStyle/>
          <a:p>
            <a:r>
              <a:rPr lang="id-ID" sz="3600" b="1" dirty="0">
                <a:effectLst/>
              </a:rPr>
              <a:t>Gambar Cerita pada </a:t>
            </a:r>
            <a:r>
              <a:rPr lang="id-ID" sz="3600" b="1" i="1" dirty="0">
                <a:effectLst/>
              </a:rPr>
              <a:t>Cover</a:t>
            </a:r>
            <a:r>
              <a:rPr lang="id-ID" sz="3600" dirty="0">
                <a:effectLst/>
              </a:rPr>
              <a:t/>
            </a:r>
            <a:br>
              <a:rPr lang="id-ID" sz="3600" dirty="0">
                <a:effectLst/>
              </a:rPr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5877272"/>
          </a:xfrm>
        </p:spPr>
        <p:txBody>
          <a:bodyPr>
            <a:normAutofit fontScale="85000" lnSpcReduction="20000"/>
          </a:bodyPr>
          <a:lstStyle/>
          <a:p>
            <a:r>
              <a:rPr lang="id-ID" sz="3300" b="1" i="1" dirty="0"/>
              <a:t>Cover</a:t>
            </a:r>
            <a:r>
              <a:rPr lang="id-ID" sz="3300" dirty="0"/>
              <a:t> adalah tulisan dan gambar yang </a:t>
            </a:r>
            <a:r>
              <a:rPr lang="id-ID" sz="3300" dirty="0" smtClean="0"/>
              <a:t>terdapat di </a:t>
            </a:r>
            <a:r>
              <a:rPr lang="id-ID" sz="3300" b="1" dirty="0"/>
              <a:t>halaman terdepan </a:t>
            </a:r>
            <a:r>
              <a:rPr lang="id-ID" sz="3300" dirty="0"/>
              <a:t>pada sebuah buku. </a:t>
            </a:r>
          </a:p>
          <a:p>
            <a:r>
              <a:rPr lang="id-ID" sz="3300" dirty="0"/>
              <a:t>Gambar cerita pada </a:t>
            </a:r>
            <a:r>
              <a:rPr lang="id-ID" sz="3300" i="1" dirty="0"/>
              <a:t>cover</a:t>
            </a:r>
            <a:r>
              <a:rPr lang="id-ID" sz="3300" dirty="0"/>
              <a:t> harus </a:t>
            </a:r>
            <a:r>
              <a:rPr lang="id-ID" sz="3300" b="1" dirty="0"/>
              <a:t>mewakili isi dari buku </a:t>
            </a:r>
            <a:r>
              <a:rPr lang="id-ID" sz="3300" dirty="0"/>
              <a:t>tersebut</a:t>
            </a:r>
            <a:r>
              <a:rPr lang="id-ID" sz="3300" dirty="0" smtClean="0"/>
              <a:t>.</a:t>
            </a:r>
          </a:p>
          <a:p>
            <a:pPr marL="82296" indent="0">
              <a:buNone/>
            </a:pPr>
            <a:endParaRPr lang="id-ID" sz="3300" dirty="0" smtClean="0"/>
          </a:p>
          <a:p>
            <a:pPr marL="82296" indent="0">
              <a:buNone/>
            </a:pPr>
            <a:r>
              <a:rPr lang="id-ID" sz="3300" i="1" dirty="0" smtClean="0">
                <a:solidFill>
                  <a:srgbClr val="FF0000"/>
                </a:solidFill>
              </a:rPr>
              <a:t>Cover </a:t>
            </a:r>
            <a:r>
              <a:rPr lang="id-ID" sz="3300" dirty="0">
                <a:solidFill>
                  <a:srgbClr val="FF0000"/>
                </a:solidFill>
              </a:rPr>
              <a:t>buku harus memenuhi unsur-unsur berikut:</a:t>
            </a:r>
          </a:p>
          <a:p>
            <a:pPr fontAlgn="base"/>
            <a:r>
              <a:rPr lang="id-ID" sz="3300" dirty="0" smtClean="0"/>
              <a:t>JenIs huruf </a:t>
            </a:r>
            <a:r>
              <a:rPr lang="id-ID" sz="3300" dirty="0"/>
              <a:t>pada judul menarik.</a:t>
            </a:r>
          </a:p>
          <a:p>
            <a:pPr fontAlgn="base"/>
            <a:r>
              <a:rPr lang="id-ID" sz="3300" dirty="0"/>
              <a:t>Kalimat penjelas judul singkat dan mudah dipahami.</a:t>
            </a:r>
          </a:p>
          <a:p>
            <a:pPr fontAlgn="base"/>
            <a:r>
              <a:rPr lang="id-ID" sz="3300" dirty="0"/>
              <a:t>Nama penulis.</a:t>
            </a:r>
          </a:p>
          <a:p>
            <a:pPr fontAlgn="base"/>
            <a:r>
              <a:rPr lang="id-ID" sz="3300" dirty="0"/>
              <a:t>Identitas penerbit.</a:t>
            </a:r>
          </a:p>
          <a:p>
            <a:pPr fontAlgn="base"/>
            <a:r>
              <a:rPr lang="id-ID" sz="3300" dirty="0"/>
              <a:t>Gambar yang menarik dan sesuai isi.</a:t>
            </a:r>
          </a:p>
          <a:p>
            <a:pPr fontAlgn="base"/>
            <a:r>
              <a:rPr lang="id-ID" sz="3300" dirty="0"/>
              <a:t>Sinopsis isi buku pada </a:t>
            </a:r>
            <a:r>
              <a:rPr lang="id-ID" sz="3300" i="1" dirty="0"/>
              <a:t>cover</a:t>
            </a:r>
            <a:r>
              <a:rPr lang="id-ID" sz="3300" dirty="0"/>
              <a:t> belakang.</a:t>
            </a:r>
          </a:p>
          <a:p>
            <a:pPr fontAlgn="base"/>
            <a:r>
              <a:rPr lang="id-ID" sz="3300" dirty="0"/>
              <a:t>Identitas buku pada punggung buku.</a:t>
            </a:r>
          </a:p>
          <a:p>
            <a:pPr marL="82296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88582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858218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effectLst/>
              </a:rPr>
              <a:t>Ragam Gambar pada Ragam </a:t>
            </a:r>
            <a:r>
              <a:rPr lang="pt-BR" sz="3600" b="1" i="1" dirty="0">
                <a:effectLst/>
              </a:rPr>
              <a:t>Cover</a:t>
            </a:r>
            <a:r>
              <a:rPr lang="pt-BR" dirty="0">
                <a:effectLst/>
              </a:rPr>
              <a:t/>
            </a:r>
            <a:br>
              <a:rPr lang="pt-BR" dirty="0">
                <a:effectLst/>
              </a:rPr>
            </a:br>
            <a:r>
              <a:rPr lang="pt-BR" dirty="0"/>
              <a:t/>
            </a:r>
            <a:br>
              <a:rPr lang="pt-BR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8394136" cy="5688632"/>
          </a:xfrm>
        </p:spPr>
        <p:txBody>
          <a:bodyPr/>
          <a:lstStyle/>
          <a:p>
            <a:r>
              <a:rPr lang="pt-BR" b="1" dirty="0"/>
              <a:t>Ragam </a:t>
            </a:r>
            <a:r>
              <a:rPr lang="pt-BR" b="1" i="1" dirty="0"/>
              <a:t>cover </a:t>
            </a:r>
            <a:r>
              <a:rPr lang="pt-BR" i="1" dirty="0"/>
              <a:t>terbagi menjadi dua:</a:t>
            </a:r>
            <a:endParaRPr lang="pt-BR" dirty="0"/>
          </a:p>
          <a:p>
            <a:pPr marL="596646" indent="-514350">
              <a:buAutoNum type="alphaLcPeriod"/>
            </a:pPr>
            <a:r>
              <a:rPr lang="id-ID" b="1" i="1" dirty="0" smtClean="0"/>
              <a:t>Cover</a:t>
            </a:r>
            <a:r>
              <a:rPr lang="id-ID" b="1" dirty="0" smtClean="0"/>
              <a:t> </a:t>
            </a:r>
            <a:r>
              <a:rPr lang="id-ID" b="1" dirty="0"/>
              <a:t>berdasarkan kebutuhan buku</a:t>
            </a:r>
            <a:r>
              <a:rPr lang="id-ID" b="1" dirty="0" smtClean="0"/>
              <a:t>:</a:t>
            </a:r>
          </a:p>
          <a:p>
            <a:pPr marL="82296" indent="0">
              <a:buNone/>
            </a:pPr>
            <a:r>
              <a:rPr lang="id-ID" b="1" dirty="0"/>
              <a:t> </a:t>
            </a:r>
            <a:r>
              <a:rPr lang="id-ID" b="1" dirty="0" smtClean="0"/>
              <a:t>                                     </a:t>
            </a:r>
          </a:p>
          <a:p>
            <a:pPr marL="82296" indent="0">
              <a:buNone/>
            </a:pPr>
            <a:r>
              <a:rPr lang="id-ID" b="1" dirty="0"/>
              <a:t> </a:t>
            </a:r>
            <a:r>
              <a:rPr lang="id-ID" b="1" dirty="0" smtClean="0"/>
              <a:t>                                   </a:t>
            </a:r>
            <a:r>
              <a:rPr lang="id-ID" sz="2800" b="1" dirty="0" smtClean="0"/>
              <a:t>cover buku pendidikan</a:t>
            </a:r>
            <a:r>
              <a:rPr lang="pt-BR" sz="2800" dirty="0"/>
              <a:t/>
            </a:r>
            <a:br>
              <a:rPr lang="pt-BR" sz="2800" dirty="0"/>
            </a:br>
            <a:endParaRPr lang="id-ID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71527"/>
            <a:ext cx="2973313" cy="429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524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320"/>
            <a:ext cx="8322128" cy="5962992"/>
          </a:xfrm>
        </p:spPr>
        <p:txBody>
          <a:bodyPr>
            <a:normAutofit fontScale="90000"/>
          </a:bodyPr>
          <a:lstStyle/>
          <a:p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id-ID" sz="3200" dirty="0" smtClean="0"/>
              <a:t>Cover buku masakan            Cover buku cerita</a:t>
            </a:r>
            <a:br>
              <a:rPr lang="id-ID" sz="3200" dirty="0" smtClean="0"/>
            </a:br>
            <a:r>
              <a:rPr lang="id-ID" sz="3200" dirty="0"/>
              <a:t/>
            </a:r>
            <a:br>
              <a:rPr lang="id-ID" sz="3200" dirty="0"/>
            </a:br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id-ID" sz="3200" dirty="0"/>
              <a:t/>
            </a:r>
            <a:br>
              <a:rPr lang="id-ID" sz="3200" dirty="0"/>
            </a:br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id-ID" sz="3200" dirty="0"/>
              <a:t/>
            </a:r>
            <a:br>
              <a:rPr lang="id-ID" sz="3200" dirty="0"/>
            </a:br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id-ID" sz="3200" dirty="0"/>
              <a:t/>
            </a:r>
            <a:br>
              <a:rPr lang="id-ID" sz="3200" dirty="0"/>
            </a:br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id-ID" sz="3200" dirty="0"/>
              <a:t/>
            </a:r>
            <a:br>
              <a:rPr lang="id-ID" sz="3200" dirty="0"/>
            </a:br>
            <a:r>
              <a:rPr lang="id-ID" sz="3200" dirty="0" smtClean="0"/>
              <a:t/>
            </a:r>
            <a:br>
              <a:rPr lang="id-ID" sz="3200" dirty="0" smtClean="0"/>
            </a:br>
            <a:endParaRPr lang="id-ID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74812"/>
            <a:ext cx="3418950" cy="454647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623814"/>
            <a:ext cx="4248472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680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i="1" dirty="0" smtClean="0">
                <a:effectLst/>
              </a:rPr>
              <a:t>b. </a:t>
            </a:r>
            <a:r>
              <a:rPr lang="fi-FI" sz="3600" b="1" i="1" dirty="0" smtClean="0">
                <a:effectLst/>
              </a:rPr>
              <a:t>Cover</a:t>
            </a:r>
            <a:r>
              <a:rPr lang="fi-FI" sz="3600" b="1" i="1" dirty="0">
                <a:effectLst/>
              </a:rPr>
              <a:t>  </a:t>
            </a:r>
            <a:r>
              <a:rPr lang="fi-FI" sz="3600" b="1" dirty="0">
                <a:effectLst/>
              </a:rPr>
              <a:t>berdasarkan tampilan atau desain: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47800"/>
            <a:ext cx="8610160" cy="5221560"/>
          </a:xfrm>
        </p:spPr>
        <p:txBody>
          <a:bodyPr>
            <a:normAutofit fontScale="92500" lnSpcReduction="10000"/>
          </a:bodyPr>
          <a:lstStyle/>
          <a:p>
            <a:r>
              <a:rPr lang="id-ID" sz="2800" dirty="0" smtClean="0"/>
              <a:t>Cover berwarna hitam putih  </a:t>
            </a:r>
          </a:p>
          <a:p>
            <a:pPr marL="82296" indent="0">
              <a:buNone/>
            </a:pPr>
            <a:r>
              <a:rPr lang="id-ID" sz="2800" dirty="0"/>
              <a:t> </a:t>
            </a:r>
            <a:r>
              <a:rPr lang="id-ID" sz="2800" dirty="0" smtClean="0"/>
              <a:t>                                   </a:t>
            </a:r>
          </a:p>
          <a:p>
            <a:endParaRPr lang="id-ID" sz="2800" dirty="0"/>
          </a:p>
          <a:p>
            <a:endParaRPr lang="id-ID" sz="2800" dirty="0" smtClean="0"/>
          </a:p>
          <a:p>
            <a:endParaRPr lang="id-ID" sz="2800" dirty="0"/>
          </a:p>
          <a:p>
            <a:endParaRPr lang="id-ID" sz="2800" dirty="0" smtClean="0"/>
          </a:p>
          <a:p>
            <a:endParaRPr lang="id-ID" sz="2800" dirty="0"/>
          </a:p>
          <a:p>
            <a:endParaRPr lang="id-ID" sz="2800" dirty="0" smtClean="0"/>
          </a:p>
          <a:p>
            <a:pPr marL="82296" indent="0">
              <a:buNone/>
            </a:pPr>
            <a:r>
              <a:rPr lang="id-ID" sz="2800" dirty="0" smtClean="0"/>
              <a:t>                                       </a:t>
            </a:r>
          </a:p>
          <a:p>
            <a:pPr marL="82296" indent="0">
              <a:buNone/>
            </a:pPr>
            <a:r>
              <a:rPr lang="id-ID" sz="2800" dirty="0"/>
              <a:t> </a:t>
            </a:r>
            <a:r>
              <a:rPr lang="id-ID" sz="2800" dirty="0" smtClean="0"/>
              <a:t>                                              </a:t>
            </a:r>
          </a:p>
          <a:p>
            <a:pPr marL="82296" indent="0">
              <a:buNone/>
            </a:pPr>
            <a:r>
              <a:rPr lang="id-ID" sz="2800" dirty="0"/>
              <a:t> </a:t>
            </a:r>
            <a:r>
              <a:rPr lang="id-ID" sz="2800" dirty="0" smtClean="0"/>
              <a:t>                                              </a:t>
            </a:r>
          </a:p>
          <a:p>
            <a:pPr marL="82296" indent="0">
              <a:buNone/>
            </a:pPr>
            <a:r>
              <a:rPr lang="id-ID" sz="2800" dirty="0"/>
              <a:t> </a:t>
            </a:r>
            <a:r>
              <a:rPr lang="id-ID" sz="2800" dirty="0" smtClean="0"/>
              <a:t>                                              </a:t>
            </a:r>
            <a:r>
              <a:rPr lang="id-ID" sz="2600" dirty="0" smtClean="0"/>
              <a:t>Cover penuh warna dan gambar</a:t>
            </a:r>
            <a:endParaRPr lang="id-ID" sz="2600" dirty="0"/>
          </a:p>
          <a:p>
            <a:endParaRPr lang="id-ID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206" y="1988839"/>
            <a:ext cx="2924695" cy="41764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626718"/>
            <a:ext cx="3024336" cy="4466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19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8034096" cy="70609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Menggambar Cover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052736"/>
            <a:ext cx="8250120" cy="5616624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id-ID" sz="2800" dirty="0"/>
              <a:t>Gambar sebuah </a:t>
            </a:r>
            <a:r>
              <a:rPr lang="id-ID" sz="2800" b="1" i="1" dirty="0"/>
              <a:t>cover</a:t>
            </a:r>
            <a:r>
              <a:rPr lang="id-ID" sz="2800" i="1" dirty="0"/>
              <a:t> </a:t>
            </a:r>
            <a:r>
              <a:rPr lang="id-ID" sz="2800" dirty="0"/>
              <a:t>sebaiknya memilliki </a:t>
            </a:r>
            <a:r>
              <a:rPr lang="id-ID" sz="2800" b="1" dirty="0"/>
              <a:t>unsur-unsur</a:t>
            </a:r>
            <a:r>
              <a:rPr lang="id-ID" sz="2800" dirty="0"/>
              <a:t> berikut</a:t>
            </a:r>
            <a:r>
              <a:rPr lang="id-ID" sz="2800" dirty="0" smtClean="0"/>
              <a:t>:</a:t>
            </a:r>
            <a:endParaRPr lang="id-ID" sz="2800" dirty="0"/>
          </a:p>
          <a:p>
            <a:pPr fontAlgn="base"/>
            <a:r>
              <a:rPr lang="id-ID" sz="2800" dirty="0" smtClean="0"/>
              <a:t>Judul </a:t>
            </a:r>
            <a:r>
              <a:rPr lang="id-ID" sz="2800" dirty="0"/>
              <a:t>dengan jenis huruf yang menarik atau mencolok.</a:t>
            </a:r>
          </a:p>
          <a:p>
            <a:pPr fontAlgn="base"/>
            <a:r>
              <a:rPr lang="id-ID" sz="2800" dirty="0"/>
              <a:t>Kalimat penjelas judul singkat dan mudah dipahami.</a:t>
            </a:r>
          </a:p>
          <a:p>
            <a:pPr fontAlgn="base"/>
            <a:r>
              <a:rPr lang="id-ID" sz="2800" dirty="0"/>
              <a:t>Nama penulis.</a:t>
            </a:r>
          </a:p>
          <a:p>
            <a:pPr fontAlgn="base"/>
            <a:r>
              <a:rPr lang="id-ID" sz="2800" dirty="0"/>
              <a:t>Identitas penerbit.</a:t>
            </a:r>
          </a:p>
          <a:p>
            <a:pPr fontAlgn="base"/>
            <a:r>
              <a:rPr lang="id-ID" sz="2800" dirty="0"/>
              <a:t>Gambar yang menarik</a:t>
            </a:r>
            <a:r>
              <a:rPr lang="id-ID" sz="2800" dirty="0" smtClean="0"/>
              <a:t>.</a:t>
            </a:r>
            <a:endParaRPr lang="id-ID" sz="2800" dirty="0"/>
          </a:p>
          <a:p>
            <a:pPr fontAlgn="base"/>
            <a:r>
              <a:rPr lang="id-ID" sz="2800" dirty="0"/>
              <a:t>Identitas buku pada punggung buku.</a:t>
            </a:r>
          </a:p>
          <a:p>
            <a:pPr marL="82296" indent="0">
              <a:buNone/>
            </a:pPr>
            <a:endParaRPr lang="id-ID" sz="2800" dirty="0"/>
          </a:p>
          <a:p>
            <a:pPr marL="82296" indent="0">
              <a:buNone/>
            </a:pPr>
            <a:r>
              <a:rPr lang="id-ID" sz="2800" dirty="0"/>
              <a:t/>
            </a:r>
            <a:br>
              <a:rPr lang="id-ID" sz="2800" dirty="0"/>
            </a:br>
            <a:endParaRPr lang="id-ID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149" y="3447844"/>
            <a:ext cx="2564347" cy="319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018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708920"/>
            <a:ext cx="3810000" cy="3810000"/>
          </a:xfrm>
          <a:prstGeom prst="rect">
            <a:avLst/>
          </a:prstGeom>
        </p:spPr>
      </p:pic>
      <p:sp>
        <p:nvSpPr>
          <p:cNvPr id="3" name="Oval Callout 2"/>
          <p:cNvSpPr/>
          <p:nvPr/>
        </p:nvSpPr>
        <p:spPr>
          <a:xfrm>
            <a:off x="3203848" y="116632"/>
            <a:ext cx="4032448" cy="331236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id-ID" sz="2000" dirty="0">
                <a:solidFill>
                  <a:schemeClr val="accent2"/>
                </a:solidFill>
                <a:effectLst/>
                <a:latin typeface="Arial"/>
                <a:ea typeface="Times New Roman"/>
              </a:rPr>
              <a:t>Dalam kertas A4, </a:t>
            </a:r>
            <a:r>
              <a:rPr lang="id-ID" sz="2000" dirty="0" smtClean="0">
                <a:solidFill>
                  <a:schemeClr val="accent2"/>
                </a:solidFill>
                <a:effectLst/>
                <a:latin typeface="Arial"/>
                <a:ea typeface="Times New Roman"/>
              </a:rPr>
              <a:t>buatlah gambar sampul</a:t>
            </a:r>
            <a:endParaRPr lang="id-ID" sz="2000" dirty="0" smtClean="0">
              <a:solidFill>
                <a:schemeClr val="accent2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id-ID" sz="2000" dirty="0" smtClean="0">
                <a:solidFill>
                  <a:schemeClr val="accent2"/>
                </a:solidFill>
                <a:effectLst/>
                <a:latin typeface="Times New Roman"/>
                <a:ea typeface="Times New Roman"/>
              </a:rPr>
              <a:t>Tentukan </a:t>
            </a:r>
            <a:r>
              <a:rPr lang="id-ID" sz="2000" dirty="0">
                <a:solidFill>
                  <a:schemeClr val="accent2"/>
                </a:solidFill>
                <a:effectLst/>
                <a:latin typeface="Times New Roman"/>
                <a:ea typeface="Times New Roman"/>
              </a:rPr>
              <a:t>desain yang kamu sukai dan buatlah dengan rapi dan menarik!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d-ID" sz="1400" dirty="0">
                <a:solidFill>
                  <a:schemeClr val="accent2"/>
                </a:solidFill>
                <a:effectLst/>
                <a:ea typeface="Calibri"/>
                <a:cs typeface="Times New Roman"/>
              </a:rPr>
              <a:t> </a:t>
            </a:r>
            <a:endParaRPr lang="id-ID" sz="1100" dirty="0">
              <a:solidFill>
                <a:schemeClr val="accent2"/>
              </a:solidFill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7248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98</TotalTime>
  <Words>126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Tema 1 Subtema 2</vt:lpstr>
      <vt:lpstr>Gambar Cerita pada Cover  </vt:lpstr>
      <vt:lpstr>Ragam Gambar pada Ragam Cover  </vt:lpstr>
      <vt:lpstr> Cover buku masakan            Cover buku cerita           </vt:lpstr>
      <vt:lpstr>b. Cover  berdasarkan tampilan atau desain:</vt:lpstr>
      <vt:lpstr>Menggambar Cover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1 Subtema 2</dc:title>
  <dc:creator>acer</dc:creator>
  <cp:lastModifiedBy>acer</cp:lastModifiedBy>
  <cp:revision>9</cp:revision>
  <dcterms:created xsi:type="dcterms:W3CDTF">2021-07-21T13:35:36Z</dcterms:created>
  <dcterms:modified xsi:type="dcterms:W3CDTF">2021-07-25T14:45:21Z</dcterms:modified>
</cp:coreProperties>
</file>