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77" r:id="rId3"/>
    <p:sldId id="270" r:id="rId4"/>
    <p:sldId id="299" r:id="rId5"/>
    <p:sldId id="300" r:id="rId6"/>
    <p:sldId id="30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7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894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386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6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864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4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695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153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500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001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877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704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921CCAC-1F71-4007-9836-F9CBBA4E33EA}" type="datetimeFigureOut">
              <a:rPr lang="en-ID" smtClean="0"/>
              <a:t>06/09/2021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F4A114A-2801-44BD-9BCE-3B82E34F4F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50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704" y="565404"/>
            <a:ext cx="9859617" cy="572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4035" y="160020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50" y="1392403"/>
            <a:ext cx="3063961" cy="38643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C83F4-E007-4390-BF71-139D643BB9BB}"/>
              </a:ext>
            </a:extLst>
          </p:cNvPr>
          <p:cNvSpPr/>
          <p:nvPr/>
        </p:nvSpPr>
        <p:spPr>
          <a:xfrm>
            <a:off x="5964034" y="5256790"/>
            <a:ext cx="4134123" cy="6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90800" y="437321"/>
            <a:ext cx="7010400" cy="5499375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278795" y="1962019"/>
              <a:ext cx="4167187" cy="142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5867" b="1" dirty="0">
                  <a:solidFill>
                    <a:srgbClr val="0070C0"/>
                  </a:solidFill>
                  <a:cs typeface="Calibri" pitchFamily="34" charset="0"/>
                </a:rPr>
                <a:t>Makanan Sehat</a:t>
              </a:r>
            </a:p>
            <a:p>
              <a:pPr algn="ctr"/>
              <a:r>
                <a:rPr lang="it-IT" altLang="en-US" sz="5867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endParaRPr lang="en-US" altLang="en-US" sz="5867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95191" y="275515"/>
            <a:ext cx="7950317" cy="790305"/>
            <a:chOff x="-2" y="0"/>
            <a:chExt cx="6233032" cy="85892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0"/>
              <a:ext cx="6233032" cy="81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1394" y="44904"/>
              <a:ext cx="4731607" cy="814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CB44410-3E54-4013-8113-6F8EA4D005F8}"/>
              </a:ext>
            </a:extLst>
          </p:cNvPr>
          <p:cNvSpPr txBox="1"/>
          <p:nvPr/>
        </p:nvSpPr>
        <p:spPr>
          <a:xfrm>
            <a:off x="750654" y="1353315"/>
            <a:ext cx="468488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667" dirty="0"/>
              <a:t>Indonesia </a:t>
            </a:r>
            <a:r>
              <a:rPr lang="en-ID" sz="2667" dirty="0" err="1"/>
              <a:t>memiliki</a:t>
            </a:r>
            <a:r>
              <a:rPr lang="en-ID" sz="2667" dirty="0"/>
              <a:t> </a:t>
            </a:r>
            <a:r>
              <a:rPr lang="en-ID" sz="2667" dirty="0" err="1"/>
              <a:t>berbagai</a:t>
            </a:r>
            <a:r>
              <a:rPr lang="en-ID" sz="2667" dirty="0"/>
              <a:t> </a:t>
            </a:r>
            <a:r>
              <a:rPr lang="en-ID" sz="2667" dirty="0" err="1"/>
              <a:t>keragaman</a:t>
            </a:r>
            <a:r>
              <a:rPr lang="en-ID" sz="2667" dirty="0"/>
              <a:t> </a:t>
            </a:r>
            <a:r>
              <a:rPr lang="en-ID" sz="2667" dirty="0" err="1"/>
              <a:t>sosial</a:t>
            </a:r>
            <a:r>
              <a:rPr lang="en-ID" sz="2667" dirty="0"/>
              <a:t> </a:t>
            </a:r>
            <a:r>
              <a:rPr lang="en-ID" sz="2667" dirty="0" err="1"/>
              <a:t>budaya</a:t>
            </a:r>
            <a:r>
              <a:rPr lang="en-ID" sz="2667" dirty="0"/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BB71A7-522B-4A09-B4EA-E6583BF073A8}"/>
              </a:ext>
            </a:extLst>
          </p:cNvPr>
          <p:cNvGrpSpPr/>
          <p:nvPr/>
        </p:nvGrpSpPr>
        <p:grpSpPr>
          <a:xfrm>
            <a:off x="304800" y="3049555"/>
            <a:ext cx="6114339" cy="3122646"/>
            <a:chOff x="642848" y="2155786"/>
            <a:chExt cx="4585754" cy="23419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0DDFC4-C061-4FC2-83FC-0EF0586CF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48" y="2155786"/>
              <a:ext cx="4585754" cy="234198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664830-FCDD-424B-8ABE-CBB02B3193C4}"/>
                </a:ext>
              </a:extLst>
            </p:cNvPr>
            <p:cNvSpPr txBox="1"/>
            <p:nvPr/>
          </p:nvSpPr>
          <p:spPr>
            <a:xfrm>
              <a:off x="901790" y="2411879"/>
              <a:ext cx="4050228" cy="19161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667" dirty="0" err="1"/>
                <a:t>Bentuk-bentuk</a:t>
              </a:r>
              <a:r>
                <a:rPr lang="en-ID" sz="2667" dirty="0"/>
                <a:t> </a:t>
              </a:r>
              <a:r>
                <a:rPr lang="en-ID" sz="2667" dirty="0" err="1"/>
                <a:t>keragaman</a:t>
              </a:r>
              <a:r>
                <a:rPr lang="en-ID" sz="2667" dirty="0"/>
                <a:t> </a:t>
              </a:r>
              <a:r>
                <a:rPr lang="en-ID" sz="2667" dirty="0" err="1"/>
                <a:t>sosial</a:t>
              </a:r>
              <a:r>
                <a:rPr lang="en-ID" sz="2667" dirty="0"/>
                <a:t> </a:t>
              </a:r>
              <a:r>
                <a:rPr lang="en-ID" sz="2667" dirty="0" err="1"/>
                <a:t>budaya</a:t>
              </a:r>
              <a:r>
                <a:rPr lang="en-ID" sz="2667" dirty="0"/>
                <a:t> </a:t>
              </a:r>
              <a:r>
                <a:rPr lang="en-ID" sz="2667" dirty="0" err="1"/>
                <a:t>terlihat</a:t>
              </a:r>
              <a:r>
                <a:rPr lang="en-ID" sz="2667" dirty="0"/>
                <a:t> </a:t>
              </a:r>
              <a:r>
                <a:rPr lang="en-ID" sz="2667" dirty="0" err="1"/>
                <a:t>dari</a:t>
              </a:r>
              <a:r>
                <a:rPr lang="en-ID" sz="2667" dirty="0"/>
                <a:t> </a:t>
              </a:r>
              <a:r>
                <a:rPr lang="en-ID" sz="2667" dirty="0" err="1"/>
                <a:t>bermacam-macam</a:t>
              </a:r>
              <a:r>
                <a:rPr lang="en-ID" sz="2667" dirty="0"/>
                <a:t> </a:t>
              </a:r>
              <a:r>
                <a:rPr lang="en-ID" sz="2667" dirty="0" err="1"/>
                <a:t>pekerjaan</a:t>
              </a:r>
              <a:r>
                <a:rPr lang="en-ID" sz="2667" dirty="0"/>
                <a:t>, </a:t>
              </a:r>
              <a:r>
                <a:rPr lang="en-ID" sz="2667" dirty="0" err="1"/>
                <a:t>bahasa</a:t>
              </a:r>
              <a:r>
                <a:rPr lang="en-ID" sz="2667" dirty="0"/>
                <a:t>, </a:t>
              </a:r>
              <a:r>
                <a:rPr lang="en-ID" sz="2667" dirty="0" err="1"/>
                <a:t>alat</a:t>
              </a:r>
              <a:r>
                <a:rPr lang="en-ID" sz="2667" dirty="0"/>
                <a:t> </a:t>
              </a:r>
              <a:r>
                <a:rPr lang="en-ID" sz="2667" dirty="0" err="1"/>
                <a:t>musik</a:t>
              </a:r>
              <a:r>
                <a:rPr lang="en-ID" sz="2667" dirty="0"/>
                <a:t> </a:t>
              </a:r>
              <a:r>
                <a:rPr lang="en-ID" sz="2667" dirty="0" err="1"/>
                <a:t>tradisional</a:t>
              </a:r>
              <a:r>
                <a:rPr lang="en-ID" sz="2667" dirty="0"/>
                <a:t>, </a:t>
              </a:r>
              <a:r>
                <a:rPr lang="en-ID" sz="2667" dirty="0" err="1"/>
                <a:t>pakaian</a:t>
              </a:r>
              <a:r>
                <a:rPr lang="en-ID" sz="2667" dirty="0"/>
                <a:t> </a:t>
              </a:r>
              <a:r>
                <a:rPr lang="en-ID" sz="2667" dirty="0" err="1"/>
                <a:t>adat</a:t>
              </a:r>
              <a:r>
                <a:rPr lang="en-ID" sz="2667" dirty="0"/>
                <a:t>, </a:t>
              </a:r>
              <a:r>
                <a:rPr lang="en-ID" sz="2667" dirty="0" err="1"/>
                <a:t>pertunjukan</a:t>
              </a:r>
              <a:r>
                <a:rPr lang="en-ID" sz="2667" dirty="0"/>
                <a:t> </a:t>
              </a:r>
              <a:r>
                <a:rPr lang="en-ID" sz="2667" dirty="0" err="1"/>
                <a:t>tradisional</a:t>
              </a:r>
              <a:r>
                <a:rPr lang="en-ID" sz="2667" dirty="0"/>
                <a:t>, dan </a:t>
              </a:r>
              <a:r>
                <a:rPr lang="en-ID" sz="2667" dirty="0" err="1"/>
                <a:t>senjata</a:t>
              </a:r>
              <a:r>
                <a:rPr lang="en-ID" sz="2667" dirty="0"/>
                <a:t> </a:t>
              </a:r>
              <a:r>
                <a:rPr lang="en-ID" sz="2667" dirty="0" err="1"/>
                <a:t>tradisional</a:t>
              </a:r>
              <a:r>
                <a:rPr lang="en-ID" sz="2667" dirty="0"/>
                <a:t>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709E0E-BBED-42FE-9A2C-3C8E454BCD88}"/>
              </a:ext>
            </a:extLst>
          </p:cNvPr>
          <p:cNvGrpSpPr/>
          <p:nvPr/>
        </p:nvGrpSpPr>
        <p:grpSpPr>
          <a:xfrm>
            <a:off x="5486401" y="682433"/>
            <a:ext cx="6127529" cy="2478424"/>
            <a:chOff x="4114800" y="511825"/>
            <a:chExt cx="4595647" cy="1858818"/>
          </a:xfrm>
        </p:grpSpPr>
        <p:sp>
          <p:nvSpPr>
            <p:cNvPr id="6" name="Curved Up Arrow 16">
              <a:extLst>
                <a:ext uri="{FF2B5EF4-FFF2-40B4-BE49-F238E27FC236}">
                  <a16:creationId xmlns:a16="http://schemas.microsoft.com/office/drawing/2014/main" id="{06B99B0A-FCD4-406E-8CFD-74B8F99E746D}"/>
                </a:ext>
              </a:extLst>
            </p:cNvPr>
            <p:cNvSpPr/>
            <p:nvPr/>
          </p:nvSpPr>
          <p:spPr>
            <a:xfrm rot="9823146" flipH="1">
              <a:off x="5550343" y="511825"/>
              <a:ext cx="1215488" cy="539850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tx1"/>
                </a:solidFill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DF52A220-78FC-4CE8-BE03-74683EFB1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809916"/>
              <a:ext cx="2350272" cy="1560727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42BF07-4CB1-44FB-9215-C91D4B144368}"/>
                </a:ext>
              </a:extLst>
            </p:cNvPr>
            <p:cNvSpPr txBox="1"/>
            <p:nvPr/>
          </p:nvSpPr>
          <p:spPr>
            <a:xfrm>
              <a:off x="6362736" y="936123"/>
              <a:ext cx="234771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Pertunjukan</a:t>
              </a:r>
              <a:r>
                <a:rPr lang="en-US" sz="2400" dirty="0"/>
                <a:t> </a:t>
              </a:r>
              <a:r>
                <a:rPr lang="en-US" sz="2400" dirty="0" err="1"/>
                <a:t>tradisional</a:t>
              </a:r>
              <a:endParaRPr lang="id-ID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37A36-E9E5-48E7-A8E4-79961DACDC05}"/>
                </a:ext>
              </a:extLst>
            </p:cNvPr>
            <p:cNvSpPr txBox="1"/>
            <p:nvPr/>
          </p:nvSpPr>
          <p:spPr>
            <a:xfrm>
              <a:off x="4506958" y="1888627"/>
              <a:ext cx="1508299" cy="176924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933" dirty="0" err="1"/>
                <a:t>Sumber</a:t>
              </a:r>
              <a:r>
                <a:rPr lang="en-US" sz="933" dirty="0"/>
                <a:t>: commons.wikimedia.org</a:t>
              </a:r>
              <a:endParaRPr lang="en-ID" sz="933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E5B8CF-75FE-40CC-8912-3D96EA7F98ED}"/>
              </a:ext>
            </a:extLst>
          </p:cNvPr>
          <p:cNvGrpSpPr/>
          <p:nvPr/>
        </p:nvGrpSpPr>
        <p:grpSpPr>
          <a:xfrm>
            <a:off x="6404967" y="2156281"/>
            <a:ext cx="4823336" cy="2208765"/>
            <a:chOff x="4803725" y="1617211"/>
            <a:chExt cx="3617502" cy="1656574"/>
          </a:xfrm>
        </p:grpSpPr>
        <p:sp>
          <p:nvSpPr>
            <p:cNvPr id="8" name="Curved Up Arrow 16">
              <a:extLst>
                <a:ext uri="{FF2B5EF4-FFF2-40B4-BE49-F238E27FC236}">
                  <a16:creationId xmlns:a16="http://schemas.microsoft.com/office/drawing/2014/main" id="{D2E8BA19-F429-479D-9B5F-DA62B0E98F4C}"/>
                </a:ext>
              </a:extLst>
            </p:cNvPr>
            <p:cNvSpPr/>
            <p:nvPr/>
          </p:nvSpPr>
          <p:spPr>
            <a:xfrm rot="10204819">
              <a:off x="5538036" y="2306169"/>
              <a:ext cx="1003972" cy="539850"/>
            </a:xfrm>
            <a:prstGeom prst="curved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tx1"/>
                </a:solidFill>
              </a:endParaRPr>
            </a:p>
          </p:txBody>
        </p:sp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FF13551E-341B-4BC8-9837-EB4701E63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55" y="1617211"/>
              <a:ext cx="2350272" cy="1571745"/>
            </a:xfrm>
            <a:prstGeom prst="ellipse">
              <a:avLst/>
            </a:prstGeom>
            <a:ln w="63500" cap="rnd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3E9CA7-6A12-407C-BAEB-5201A32219BE}"/>
                </a:ext>
              </a:extLst>
            </p:cNvPr>
            <p:cNvSpPr txBox="1"/>
            <p:nvPr/>
          </p:nvSpPr>
          <p:spPr>
            <a:xfrm>
              <a:off x="4803725" y="2927536"/>
              <a:ext cx="169405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Pakaian</a:t>
              </a:r>
              <a:r>
                <a:rPr lang="en-US" sz="2400" dirty="0"/>
                <a:t> </a:t>
              </a:r>
              <a:r>
                <a:rPr lang="en-US" sz="2400" dirty="0" err="1"/>
                <a:t>adat</a:t>
              </a:r>
              <a:endParaRPr lang="id-ID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629728-763E-4DDE-AB89-979BA3D92E36}"/>
                </a:ext>
              </a:extLst>
            </p:cNvPr>
            <p:cNvSpPr txBox="1"/>
            <p:nvPr/>
          </p:nvSpPr>
          <p:spPr>
            <a:xfrm>
              <a:off x="6471664" y="2728183"/>
              <a:ext cx="1508299" cy="176924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933" dirty="0" err="1"/>
                <a:t>Sumber</a:t>
              </a:r>
              <a:r>
                <a:rPr lang="en-US" sz="933" dirty="0"/>
                <a:t>: commons.wikimedia.org</a:t>
              </a:r>
              <a:endParaRPr lang="en-ID" sz="933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250DB2-9694-4126-B828-B3E9B23460A6}"/>
              </a:ext>
            </a:extLst>
          </p:cNvPr>
          <p:cNvGrpSpPr/>
          <p:nvPr/>
        </p:nvGrpSpPr>
        <p:grpSpPr>
          <a:xfrm>
            <a:off x="6698765" y="4013412"/>
            <a:ext cx="4849184" cy="2046696"/>
            <a:chOff x="5024074" y="3010059"/>
            <a:chExt cx="3636888" cy="1535022"/>
          </a:xfrm>
        </p:grpSpPr>
        <p:sp>
          <p:nvSpPr>
            <p:cNvPr id="10" name="Curved Up Arrow 16">
              <a:extLst>
                <a:ext uri="{FF2B5EF4-FFF2-40B4-BE49-F238E27FC236}">
                  <a16:creationId xmlns:a16="http://schemas.microsoft.com/office/drawing/2014/main" id="{7FFE40BD-21C2-4538-9394-477C32280882}"/>
                </a:ext>
              </a:extLst>
            </p:cNvPr>
            <p:cNvSpPr/>
            <p:nvPr/>
          </p:nvSpPr>
          <p:spPr>
            <a:xfrm rot="12202389">
              <a:off x="5904073" y="3434033"/>
              <a:ext cx="889409" cy="539850"/>
            </a:xfrm>
            <a:prstGeom prst="curvedUp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>
                <a:solidFill>
                  <a:schemeClr val="tx1"/>
                </a:solidFill>
              </a:endParaRPr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B82694B8-44E1-4782-8417-93F40F7E5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690" y="3010059"/>
              <a:ext cx="2350272" cy="1535022"/>
            </a:xfrm>
            <a:prstGeom prst="ellipse">
              <a:avLst/>
            </a:prstGeom>
            <a:ln w="6350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5580AC-EA41-4D9E-A630-FC1E8A74C691}"/>
                </a:ext>
              </a:extLst>
            </p:cNvPr>
            <p:cNvSpPr txBox="1"/>
            <p:nvPr/>
          </p:nvSpPr>
          <p:spPr>
            <a:xfrm>
              <a:off x="5024074" y="3816926"/>
              <a:ext cx="137908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Senjata</a:t>
              </a:r>
              <a:r>
                <a:rPr lang="en-US" sz="2400" dirty="0"/>
                <a:t> </a:t>
              </a:r>
              <a:r>
                <a:rPr lang="en-US" sz="2400" dirty="0" err="1"/>
                <a:t>tradisional</a:t>
              </a:r>
              <a:endParaRPr lang="id-ID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BB0EFE-F8A9-4401-9CAE-E0299351A9CC}"/>
                </a:ext>
              </a:extLst>
            </p:cNvPr>
            <p:cNvSpPr txBox="1"/>
            <p:nvPr/>
          </p:nvSpPr>
          <p:spPr>
            <a:xfrm>
              <a:off x="6403154" y="3900648"/>
              <a:ext cx="1508299" cy="176924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933" dirty="0" err="1"/>
                <a:t>Sumber</a:t>
              </a:r>
              <a:r>
                <a:rPr lang="en-US" sz="933" dirty="0"/>
                <a:t>: commons.wikimedia.org</a:t>
              </a:r>
              <a:endParaRPr lang="en-ID" sz="933" dirty="0"/>
            </a:p>
          </p:txBody>
        </p:sp>
      </p:grpSp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0EA21-9B77-41FD-B366-045F5D76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25400"/>
            <a:ext cx="1219019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BAF73B-24E0-48F8-BEAC-AB8F1BA48FC7}"/>
              </a:ext>
            </a:extLst>
          </p:cNvPr>
          <p:cNvSpPr txBox="1"/>
          <p:nvPr/>
        </p:nvSpPr>
        <p:spPr>
          <a:xfrm>
            <a:off x="609600" y="298491"/>
            <a:ext cx="4579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Keragaman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 </a:t>
            </a:r>
            <a:r>
              <a:rPr lang="en-ID" sz="2400" dirty="0" err="1"/>
              <a:t>budaya</a:t>
            </a:r>
            <a:r>
              <a:rPr lang="en-ID" sz="2400" dirty="0"/>
              <a:t> Indonesia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terkenal</a:t>
            </a:r>
            <a:r>
              <a:rPr lang="en-ID" sz="2400" dirty="0"/>
              <a:t> di </a:t>
            </a:r>
            <a:r>
              <a:rPr lang="en-ID" sz="2400" dirty="0" err="1"/>
              <a:t>mancanegara</a:t>
            </a:r>
            <a:r>
              <a:rPr lang="en-ID" sz="24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6F704-952F-4928-B582-32AD91403543}"/>
              </a:ext>
            </a:extLst>
          </p:cNvPr>
          <p:cNvSpPr txBox="1"/>
          <p:nvPr/>
        </p:nvSpPr>
        <p:spPr>
          <a:xfrm>
            <a:off x="5486401" y="281349"/>
            <a:ext cx="5362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Banyak </a:t>
            </a:r>
            <a:r>
              <a:rPr lang="en-ID" sz="2400" dirty="0" err="1"/>
              <a:t>turis</a:t>
            </a:r>
            <a:r>
              <a:rPr lang="en-ID" sz="2400" dirty="0"/>
              <a:t> </a:t>
            </a:r>
            <a:r>
              <a:rPr lang="en-ID" sz="2400" dirty="0" err="1"/>
              <a:t>lokal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asing</a:t>
            </a:r>
            <a:r>
              <a:rPr lang="en-ID" sz="2400" dirty="0"/>
              <a:t> yang </a:t>
            </a:r>
            <a:r>
              <a:rPr lang="en-ID" sz="2400" dirty="0" err="1"/>
              <a:t>tertarik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keragaman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 </a:t>
            </a:r>
            <a:r>
              <a:rPr lang="en-ID" sz="2400" dirty="0" err="1"/>
              <a:t>budaya</a:t>
            </a:r>
            <a:r>
              <a:rPr lang="en-ID" sz="2400" dirty="0"/>
              <a:t> yang </a:t>
            </a:r>
            <a:r>
              <a:rPr lang="en-ID" sz="2400" dirty="0" err="1"/>
              <a:t>dimiliki</a:t>
            </a:r>
            <a:r>
              <a:rPr lang="en-ID" sz="2400" dirty="0"/>
              <a:t> Indonesia.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2731E-F299-40AF-95C2-B1B9DB03C299}"/>
              </a:ext>
            </a:extLst>
          </p:cNvPr>
          <p:cNvSpPr txBox="1"/>
          <p:nvPr/>
        </p:nvSpPr>
        <p:spPr>
          <a:xfrm>
            <a:off x="7102592" y="2083623"/>
            <a:ext cx="47272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/>
              <a:t>Kedatangan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turut</a:t>
            </a:r>
            <a:r>
              <a:rPr lang="en-ID" sz="2400" dirty="0"/>
              <a:t> </a:t>
            </a:r>
            <a:r>
              <a:rPr lang="en-ID" sz="2400" dirty="0" err="1"/>
              <a:t>meningkatkan</a:t>
            </a:r>
            <a:r>
              <a:rPr lang="en-ID" sz="2400" dirty="0"/>
              <a:t> </a:t>
            </a:r>
            <a:r>
              <a:rPr lang="en-ID" sz="2400" dirty="0" err="1"/>
              <a:t>pendapatan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 </a:t>
            </a:r>
            <a:r>
              <a:rPr lang="en-ID" sz="2400" dirty="0" err="1"/>
              <a:t>setempat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negara.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6D05A3-6054-4A8B-8D97-88EE864064AF}"/>
              </a:ext>
            </a:extLst>
          </p:cNvPr>
          <p:cNvGrpSpPr/>
          <p:nvPr/>
        </p:nvGrpSpPr>
        <p:grpSpPr>
          <a:xfrm>
            <a:off x="6900373" y="3971680"/>
            <a:ext cx="5257761" cy="2369905"/>
            <a:chOff x="5175279" y="2978760"/>
            <a:chExt cx="3943321" cy="177742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254489-B269-411C-B761-66FBAEC75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279" y="2978760"/>
              <a:ext cx="3697111" cy="17774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A19EFB-94F0-46C2-B676-37F371159D06}"/>
                </a:ext>
              </a:extLst>
            </p:cNvPr>
            <p:cNvSpPr txBox="1"/>
            <p:nvPr/>
          </p:nvSpPr>
          <p:spPr>
            <a:xfrm>
              <a:off x="5421489" y="3215217"/>
              <a:ext cx="3697111" cy="900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400" dirty="0" err="1"/>
                <a:t>Keragaman</a:t>
              </a:r>
              <a:r>
                <a:rPr lang="en-ID" sz="2400" dirty="0"/>
                <a:t> </a:t>
              </a:r>
              <a:r>
                <a:rPr lang="en-ID" sz="2400" dirty="0" err="1"/>
                <a:t>sosial</a:t>
              </a:r>
              <a:r>
                <a:rPr lang="en-ID" sz="2400" dirty="0"/>
                <a:t> </a:t>
              </a:r>
              <a:r>
                <a:rPr lang="en-ID" sz="2400" dirty="0" err="1"/>
                <a:t>budaya</a:t>
              </a:r>
              <a:r>
                <a:rPr lang="en-ID" sz="2400" dirty="0"/>
                <a:t> </a:t>
              </a:r>
              <a:r>
                <a:rPr lang="en-ID" sz="2400" dirty="0" err="1"/>
                <a:t>merupakan</a:t>
              </a:r>
              <a:r>
                <a:rPr lang="en-ID" sz="2400" dirty="0"/>
                <a:t> salah </a:t>
              </a:r>
              <a:r>
                <a:rPr lang="en-ID" sz="2400" dirty="0" err="1"/>
                <a:t>satu</a:t>
              </a:r>
              <a:r>
                <a:rPr lang="en-ID" sz="2400" dirty="0"/>
                <a:t> modal </a:t>
              </a:r>
              <a:r>
                <a:rPr lang="en-ID" sz="2400" dirty="0" err="1"/>
                <a:t>penting</a:t>
              </a:r>
              <a:r>
                <a:rPr lang="en-ID" sz="2400" dirty="0"/>
                <a:t> </a:t>
              </a:r>
              <a:r>
                <a:rPr lang="en-ID" sz="2400" dirty="0" err="1"/>
                <a:t>untuk</a:t>
              </a:r>
              <a:r>
                <a:rPr lang="en-ID" sz="2400" dirty="0"/>
                <a:t> </a:t>
              </a:r>
              <a:r>
                <a:rPr lang="en-ID" sz="2400" dirty="0" err="1"/>
                <a:t>pembangunan</a:t>
              </a:r>
              <a:r>
                <a:rPr lang="en-ID" sz="2400" dirty="0"/>
                <a:t> </a:t>
              </a:r>
              <a:r>
                <a:rPr lang="en-ID" sz="2400" dirty="0" err="1"/>
                <a:t>nasional</a:t>
              </a:r>
              <a:r>
                <a:rPr lang="en-ID" sz="2400" dirty="0"/>
                <a:t>. </a:t>
              </a:r>
            </a:p>
          </p:txBody>
        </p:sp>
      </p:grpSp>
      <p:pic>
        <p:nvPicPr>
          <p:cNvPr id="4098" name="Picture 2" descr="uluwatu,monkey dance,bali,culture,tradition,holiday,indonesia,ocean,romantic,travel,kecak dance,feuertanz,free pictures, free photos, free images, royalty free, free illustrations, public domain">
            <a:extLst>
              <a:ext uri="{FF2B5EF4-FFF2-40B4-BE49-F238E27FC236}">
                <a16:creationId xmlns:a16="http://schemas.microsoft.com/office/drawing/2014/main" id="{362E6C64-E278-439C-9C97-C8397D240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/>
          <a:stretch/>
        </p:blipFill>
        <p:spPr bwMode="auto">
          <a:xfrm>
            <a:off x="3763" y="2023244"/>
            <a:ext cx="6502400" cy="4644965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2ECD6E-E2D9-4F07-9C45-CBD3E5FEA9CE}"/>
              </a:ext>
            </a:extLst>
          </p:cNvPr>
          <p:cNvSpPr txBox="1"/>
          <p:nvPr/>
        </p:nvSpPr>
        <p:spPr>
          <a:xfrm>
            <a:off x="3548475" y="6026758"/>
            <a:ext cx="29464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 err="1"/>
              <a:t>Sumber</a:t>
            </a:r>
            <a:r>
              <a:rPr lang="en-US" sz="1067" dirty="0"/>
              <a:t>: needpix.com</a:t>
            </a:r>
            <a:endParaRPr lang="en-ID" sz="1067" dirty="0"/>
          </a:p>
        </p:txBody>
      </p:sp>
    </p:spTree>
    <p:extLst>
      <p:ext uri="{BB962C8B-B14F-4D97-AF65-F5344CB8AC3E}">
        <p14:creationId xmlns:p14="http://schemas.microsoft.com/office/powerpoint/2010/main" val="7523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4FC485B-5688-4B65-8706-72B1D6B7A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231842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A2D5BAC-22F2-4B59-B52A-FEFC42EFF09A}"/>
              </a:ext>
            </a:extLst>
          </p:cNvPr>
          <p:cNvGrpSpPr/>
          <p:nvPr/>
        </p:nvGrpSpPr>
        <p:grpSpPr>
          <a:xfrm>
            <a:off x="508001" y="722763"/>
            <a:ext cx="4950233" cy="3456192"/>
            <a:chOff x="402125" y="665406"/>
            <a:chExt cx="3712675" cy="2592144"/>
          </a:xfrm>
        </p:grpSpPr>
        <p:pic>
          <p:nvPicPr>
            <p:cNvPr id="20" name="Picture 4" descr="D:\PR INA\Printilan ppt\Picture11.png">
              <a:extLst>
                <a:ext uri="{FF2B5EF4-FFF2-40B4-BE49-F238E27FC236}">
                  <a16:creationId xmlns:a16="http://schemas.microsoft.com/office/drawing/2014/main" id="{2888FD7E-4669-44FE-8AD5-62B418198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5" y="665406"/>
              <a:ext cx="3685137" cy="259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6DD53E-BF0A-4D61-9B5F-DB3320207177}"/>
                </a:ext>
              </a:extLst>
            </p:cNvPr>
            <p:cNvSpPr/>
            <p:nvPr/>
          </p:nvSpPr>
          <p:spPr>
            <a:xfrm>
              <a:off x="816171" y="858381"/>
              <a:ext cx="3298629" cy="1608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667" dirty="0" err="1">
                  <a:solidFill>
                    <a:schemeClr val="bg1"/>
                  </a:solidFill>
                </a:rPr>
                <a:t>Melestarikan</a:t>
              </a:r>
              <a:r>
                <a:rPr lang="en-ID" sz="2667" dirty="0">
                  <a:solidFill>
                    <a:schemeClr val="bg1"/>
                  </a:solidFill>
                </a:rPr>
                <a:t> dan </a:t>
              </a:r>
              <a:r>
                <a:rPr lang="en-ID" sz="2667" dirty="0" err="1">
                  <a:solidFill>
                    <a:schemeClr val="bg1"/>
                  </a:solidFill>
                </a:rPr>
                <a:t>menghargai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beragam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budaya</a:t>
              </a:r>
              <a:r>
                <a:rPr lang="en-ID" sz="2667" dirty="0">
                  <a:solidFill>
                    <a:schemeClr val="bg1"/>
                  </a:solidFill>
                </a:rPr>
                <a:t> yang </a:t>
              </a:r>
              <a:r>
                <a:rPr lang="en-ID" sz="2667" dirty="0" err="1">
                  <a:solidFill>
                    <a:schemeClr val="bg1"/>
                  </a:solidFill>
                </a:rPr>
                <a:t>ada</a:t>
              </a:r>
              <a:r>
                <a:rPr lang="en-ID" sz="2667" dirty="0">
                  <a:solidFill>
                    <a:schemeClr val="bg1"/>
                  </a:solidFill>
                </a:rPr>
                <a:t> di Indonesia </a:t>
              </a:r>
              <a:r>
                <a:rPr lang="en-ID" sz="2667" dirty="0" err="1">
                  <a:solidFill>
                    <a:schemeClr val="bg1"/>
                  </a:solidFill>
                </a:rPr>
                <a:t>merupakan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wujud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tanggung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jawab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terhadap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bangsa</a:t>
              </a:r>
              <a:r>
                <a:rPr lang="en-ID" sz="2667" dirty="0">
                  <a:solidFill>
                    <a:schemeClr val="bg1"/>
                  </a:solidFill>
                </a:rPr>
                <a:t> dan negara.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CED053-6EDD-48C0-B212-0C3CB0DD1C9E}"/>
              </a:ext>
            </a:extLst>
          </p:cNvPr>
          <p:cNvSpPr txBox="1"/>
          <p:nvPr/>
        </p:nvSpPr>
        <p:spPr>
          <a:xfrm>
            <a:off x="2388140" y="4523720"/>
            <a:ext cx="7924800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667" dirty="0"/>
              <a:t>Hal </a:t>
            </a:r>
            <a:r>
              <a:rPr lang="en-ID" sz="2667" dirty="0" err="1"/>
              <a:t>ini</a:t>
            </a:r>
            <a:r>
              <a:rPr lang="en-ID" sz="2667" dirty="0"/>
              <a:t> </a:t>
            </a:r>
            <a:r>
              <a:rPr lang="en-ID" sz="2667" dirty="0" err="1"/>
              <a:t>sesuai</a:t>
            </a:r>
            <a:r>
              <a:rPr lang="en-ID" sz="2667" dirty="0"/>
              <a:t> </a:t>
            </a:r>
            <a:r>
              <a:rPr lang="en-ID" sz="2667" dirty="0" err="1"/>
              <a:t>dengan</a:t>
            </a:r>
            <a:r>
              <a:rPr lang="en-ID" sz="2667" dirty="0"/>
              <a:t> </a:t>
            </a:r>
            <a:r>
              <a:rPr lang="en-ID" sz="2667" dirty="0" err="1"/>
              <a:t>semboyan</a:t>
            </a:r>
            <a:r>
              <a:rPr lang="en-ID" sz="2667" dirty="0"/>
              <a:t> </a:t>
            </a:r>
            <a:r>
              <a:rPr lang="en-ID" sz="2667" i="1" dirty="0" err="1"/>
              <a:t>Bhinneka</a:t>
            </a:r>
            <a:r>
              <a:rPr lang="en-ID" sz="2667" i="1" dirty="0"/>
              <a:t> Tunggal </a:t>
            </a:r>
            <a:r>
              <a:rPr lang="en-ID" sz="2667" i="1" dirty="0" err="1"/>
              <a:t>Ika</a:t>
            </a:r>
            <a:r>
              <a:rPr lang="en-ID" sz="2667" dirty="0"/>
              <a:t> yang </a:t>
            </a:r>
            <a:r>
              <a:rPr lang="en-ID" sz="2667" dirty="0" err="1"/>
              <a:t>berarti</a:t>
            </a:r>
            <a:r>
              <a:rPr lang="en-ID" sz="2667" dirty="0"/>
              <a:t> </a:t>
            </a:r>
            <a:r>
              <a:rPr lang="en-ID" sz="2667" dirty="0" err="1"/>
              <a:t>walaupun</a:t>
            </a:r>
            <a:r>
              <a:rPr lang="en-ID" sz="2667" dirty="0"/>
              <a:t> </a:t>
            </a:r>
            <a:r>
              <a:rPr lang="en-ID" sz="2667" dirty="0" err="1"/>
              <a:t>berbeda-beda</a:t>
            </a:r>
            <a:r>
              <a:rPr lang="en-ID" sz="2667" dirty="0"/>
              <a:t>, Indonesia </a:t>
            </a:r>
            <a:r>
              <a:rPr lang="en-ID" sz="2667" dirty="0" err="1"/>
              <a:t>adalah</a:t>
            </a:r>
            <a:r>
              <a:rPr lang="en-ID" sz="2667" dirty="0"/>
              <a:t> </a:t>
            </a:r>
            <a:r>
              <a:rPr lang="en-ID" sz="2667" dirty="0" err="1"/>
              <a:t>tetap</a:t>
            </a:r>
            <a:r>
              <a:rPr lang="en-ID" sz="2667" dirty="0"/>
              <a:t> </a:t>
            </a:r>
            <a:r>
              <a:rPr lang="en-ID" sz="2667" dirty="0" err="1"/>
              <a:t>merupakan</a:t>
            </a:r>
            <a:r>
              <a:rPr lang="en-ID" sz="2667" dirty="0"/>
              <a:t> </a:t>
            </a:r>
            <a:r>
              <a:rPr lang="en-ID" sz="2667" dirty="0" err="1"/>
              <a:t>satu</a:t>
            </a:r>
            <a:r>
              <a:rPr lang="en-ID" sz="2667" dirty="0"/>
              <a:t> </a:t>
            </a:r>
            <a:r>
              <a:rPr lang="en-ID" sz="2667" dirty="0" err="1"/>
              <a:t>kesatuan</a:t>
            </a:r>
            <a:endParaRPr lang="en-ID" sz="2667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553D27-0E0E-4C06-AA40-72D12DA27513}"/>
              </a:ext>
            </a:extLst>
          </p:cNvPr>
          <p:cNvGrpSpPr/>
          <p:nvPr/>
        </p:nvGrpSpPr>
        <p:grpSpPr>
          <a:xfrm>
            <a:off x="5693216" y="1926921"/>
            <a:ext cx="1344149" cy="686825"/>
            <a:chOff x="3933168" y="1793506"/>
            <a:chExt cx="1008112" cy="515119"/>
          </a:xfrm>
        </p:grpSpPr>
        <p:pic>
          <p:nvPicPr>
            <p:cNvPr id="23" name="Picture 5" descr="D:\PR INA\Printilan ppt\panah1.png">
              <a:extLst>
                <a:ext uri="{FF2B5EF4-FFF2-40B4-BE49-F238E27FC236}">
                  <a16:creationId xmlns:a16="http://schemas.microsoft.com/office/drawing/2014/main" id="{9B7A2432-8848-44B5-8651-15B7045F8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168" y="1804569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D:\PR INA\Printilan ppt\panah2.png">
              <a:extLst>
                <a:ext uri="{FF2B5EF4-FFF2-40B4-BE49-F238E27FC236}">
                  <a16:creationId xmlns:a16="http://schemas.microsoft.com/office/drawing/2014/main" id="{61B1703C-A821-484E-B81A-ABBAC2C2F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161" y="1793506"/>
              <a:ext cx="515119" cy="515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410558-5666-4C5A-A8D5-3F73C86E36E0}"/>
              </a:ext>
            </a:extLst>
          </p:cNvPr>
          <p:cNvGrpSpPr/>
          <p:nvPr/>
        </p:nvGrpSpPr>
        <p:grpSpPr>
          <a:xfrm>
            <a:off x="7323396" y="858046"/>
            <a:ext cx="4674227" cy="3117709"/>
            <a:chOff x="5492547" y="643534"/>
            <a:chExt cx="3505670" cy="23382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BFBE3B-36D0-4845-A05F-62C7536DE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547" y="643534"/>
              <a:ext cx="3505670" cy="2338282"/>
            </a:xfrm>
            <a:prstGeom prst="round2Diag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F97C31-B445-474E-B672-B803A5C2A532}"/>
                </a:ext>
              </a:extLst>
            </p:cNvPr>
            <p:cNvSpPr txBox="1"/>
            <p:nvPr/>
          </p:nvSpPr>
          <p:spPr>
            <a:xfrm>
              <a:off x="7391400" y="2724150"/>
              <a:ext cx="1231281" cy="176924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933" dirty="0" err="1"/>
                <a:t>Sumber</a:t>
              </a:r>
              <a:r>
                <a:rPr lang="en-US" sz="933" dirty="0"/>
                <a:t>: shutterstock.com</a:t>
              </a:r>
              <a:endParaRPr lang="en-ID" sz="933" dirty="0"/>
            </a:p>
          </p:txBody>
        </p:sp>
      </p:grpSp>
    </p:spTree>
    <p:extLst>
      <p:ext uri="{BB962C8B-B14F-4D97-AF65-F5344CB8AC3E}">
        <p14:creationId xmlns:p14="http://schemas.microsoft.com/office/powerpoint/2010/main" val="9144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B8F52F8-30A0-49DE-B095-35F99311A0DA}"/>
              </a:ext>
            </a:extLst>
          </p:cNvPr>
          <p:cNvSpPr/>
          <p:nvPr/>
        </p:nvSpPr>
        <p:spPr>
          <a:xfrm>
            <a:off x="1762539" y="1471904"/>
            <a:ext cx="7010400" cy="3130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TERIMA KASIH</a:t>
            </a:r>
            <a:b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&amp;</a:t>
            </a:r>
            <a:b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TETAP SEMANGAT</a:t>
            </a:r>
            <a:br>
              <a:rPr lang="en-US" sz="3200" b="1" dirty="0">
                <a:latin typeface="Algerian" panose="04020705040A02060702" pitchFamily="82" charset="0"/>
              </a:rPr>
            </a:br>
            <a:endParaRPr lang="en-ID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EFF20D-FBE6-4EE9-B467-8C79FB799D8F}"/>
              </a:ext>
            </a:extLst>
          </p:cNvPr>
          <p:cNvSpPr/>
          <p:nvPr/>
        </p:nvSpPr>
        <p:spPr>
          <a:xfrm>
            <a:off x="2584173" y="5499651"/>
            <a:ext cx="5088835" cy="357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46AC8-4614-4057-8B51-E55695A83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64" y="0"/>
            <a:ext cx="3068680" cy="559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</TotalTime>
  <Words>201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Algerian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2021-09-06T13:01:23Z</dcterms:created>
  <dcterms:modified xsi:type="dcterms:W3CDTF">2021-09-06T13:05:00Z</dcterms:modified>
</cp:coreProperties>
</file>