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8" r:id="rId3"/>
    <p:sldId id="309" r:id="rId4"/>
    <p:sldId id="313" r:id="rId5"/>
    <p:sldId id="314" r:id="rId6"/>
    <p:sldId id="315" r:id="rId7"/>
    <p:sldId id="31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0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304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86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8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348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5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040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853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737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219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592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6404F70-12CB-4148-9389-5B422019C03A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777531-F519-4C1A-92D3-B76AA765D4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695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8\TEMPLATE PPT\SD BUPING 2 &amp; 5\BUPING B.jpg">
            <a:extLst>
              <a:ext uri="{FF2B5EF4-FFF2-40B4-BE49-F238E27FC236}">
                <a16:creationId xmlns:a16="http://schemas.microsoft.com/office/drawing/2014/main" id="{2CCE3CE8-C294-49E9-A986-C56F6BA2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902596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DDE907-748D-4FA2-B97B-7E755FDF1F10}"/>
              </a:ext>
            </a:extLst>
          </p:cNvPr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5CFE7-75B2-4466-8478-B8A213C04E4B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23" y="405993"/>
            <a:ext cx="6896100" cy="60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382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Sehat itu Penting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3.6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" y="997975"/>
            <a:ext cx="10068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Identifikasi</a:t>
            </a:r>
            <a:r>
              <a:rPr lang="en-US" sz="3200" b="1" dirty="0"/>
              <a:t> Isi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Amanat</a:t>
            </a:r>
            <a:r>
              <a:rPr lang="en-US" sz="3200" b="1" dirty="0"/>
              <a:t> </a:t>
            </a:r>
            <a:r>
              <a:rPr lang="en-US" sz="3200" b="1" dirty="0" err="1"/>
              <a:t>serta</a:t>
            </a:r>
            <a:r>
              <a:rPr lang="en-US" sz="3200" b="1" dirty="0"/>
              <a:t> </a:t>
            </a:r>
            <a:r>
              <a:rPr lang="en-US" sz="3200" b="1" dirty="0" err="1"/>
              <a:t>Penulisan</a:t>
            </a:r>
            <a:r>
              <a:rPr lang="en-US" sz="3200" b="1" dirty="0"/>
              <a:t> </a:t>
            </a:r>
            <a:r>
              <a:rPr lang="en-US" sz="3200" b="1" dirty="0" err="1"/>
              <a:t>Pantun</a:t>
            </a:r>
            <a:endParaRPr lang="id-ID" sz="3200" dirty="0"/>
          </a:p>
        </p:txBody>
      </p:sp>
      <p:sp>
        <p:nvSpPr>
          <p:cNvPr id="13" name="Rectangle 12"/>
          <p:cNvSpPr/>
          <p:nvPr/>
        </p:nvSpPr>
        <p:spPr>
          <a:xfrm>
            <a:off x="455557" y="1706234"/>
            <a:ext cx="657263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Pantun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terdiri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baris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sampiran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baris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isi</a:t>
            </a:r>
            <a:endParaRPr lang="id-ID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105" y="2276873"/>
            <a:ext cx="852060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pantun</a:t>
            </a:r>
            <a:r>
              <a:rPr lang="en-US" sz="2400" dirty="0"/>
              <a:t>,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pantun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saksama</a:t>
            </a:r>
            <a:r>
              <a:rPr lang="en-US" sz="2400" dirty="0"/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861" y="3872289"/>
            <a:ext cx="8621097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Baris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pantun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pantun</a:t>
            </a:r>
            <a:r>
              <a:rPr lang="en-US" sz="2400" dirty="0"/>
              <a:t> yang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disampaikan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pantun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23" name="Rectangle 22"/>
          <p:cNvSpPr/>
          <p:nvPr/>
        </p:nvSpPr>
        <p:spPr>
          <a:xfrm>
            <a:off x="395861" y="5065541"/>
            <a:ext cx="8515481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/>
              <a:t>Amanat</a:t>
            </a:r>
            <a:r>
              <a:rPr lang="en-US" sz="2400" dirty="0"/>
              <a:t> </a:t>
            </a:r>
            <a:r>
              <a:rPr lang="en-US" sz="2400" dirty="0" err="1"/>
              <a:t>pantun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pantun</a:t>
            </a:r>
            <a:r>
              <a:rPr lang="en-US" sz="2400" dirty="0"/>
              <a:t>. </a:t>
            </a:r>
            <a:endParaRPr lang="id-ID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DFF7A-34BE-4B94-83C5-8D59B9D86AC8}"/>
              </a:ext>
            </a:extLst>
          </p:cNvPr>
          <p:cNvSpPr/>
          <p:nvPr/>
        </p:nvSpPr>
        <p:spPr>
          <a:xfrm>
            <a:off x="407113" y="3048369"/>
            <a:ext cx="8697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Setelah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ceritakan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pantun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kata-</a:t>
            </a:r>
            <a:r>
              <a:rPr lang="en-US" sz="2400" dirty="0" err="1"/>
              <a:t>katamu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964505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8" grpId="0" animBg="1"/>
      <p:bldP spid="20" grpId="0" animBg="1"/>
      <p:bldP spid="2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PROJECT 2017\4a.st2.p2.3 bu guru.jpg">
            <a:extLst>
              <a:ext uri="{FF2B5EF4-FFF2-40B4-BE49-F238E27FC236}">
                <a16:creationId xmlns:a16="http://schemas.microsoft.com/office/drawing/2014/main" id="{FED51479-4EC7-4782-AB3C-78F02785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8" y="1679577"/>
            <a:ext cx="2689229" cy="42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ELISA\ERLANGGA LISA\2017\TEMPLATE PPT\SD Buping Tematik Terpadu K13N\papan canvas.png">
            <a:extLst>
              <a:ext uri="{FF2B5EF4-FFF2-40B4-BE49-F238E27FC236}">
                <a16:creationId xmlns:a16="http://schemas.microsoft.com/office/drawing/2014/main" id="{B9482A57-7C46-4019-BF06-0C81F9DEF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4004333" y="808842"/>
            <a:ext cx="6933361" cy="52403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09941" y="1675331"/>
            <a:ext cx="4128459" cy="173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 err="1"/>
              <a:t>Pagi-pagi</a:t>
            </a:r>
            <a:r>
              <a:rPr lang="en-US" sz="2667" dirty="0"/>
              <a:t> </a:t>
            </a:r>
            <a:r>
              <a:rPr lang="en-US" sz="2667" dirty="0" err="1"/>
              <a:t>mencari</a:t>
            </a:r>
            <a:r>
              <a:rPr lang="en-US" sz="2667" dirty="0"/>
              <a:t> </a:t>
            </a:r>
            <a:r>
              <a:rPr lang="en-US" sz="2667" dirty="0" err="1"/>
              <a:t>lemari</a:t>
            </a:r>
            <a:r>
              <a:rPr lang="id-ID" sz="2667" dirty="0"/>
              <a:t>,</a:t>
            </a:r>
          </a:p>
          <a:p>
            <a:r>
              <a:rPr lang="en-US" sz="2667" dirty="0" err="1"/>
              <a:t>Lemari</a:t>
            </a:r>
            <a:r>
              <a:rPr lang="en-US" sz="2667" dirty="0"/>
              <a:t> </a:t>
            </a:r>
            <a:r>
              <a:rPr lang="en-US" sz="2667" dirty="0" err="1"/>
              <a:t>didapat</a:t>
            </a:r>
            <a:r>
              <a:rPr lang="en-US" sz="2667" dirty="0"/>
              <a:t> </a:t>
            </a:r>
            <a:r>
              <a:rPr lang="en-US" sz="2667" dirty="0" err="1"/>
              <a:t>dari</a:t>
            </a:r>
            <a:r>
              <a:rPr lang="en-US" sz="2667" dirty="0"/>
              <a:t> bazar</a:t>
            </a:r>
            <a:r>
              <a:rPr lang="id-ID" sz="2667" dirty="0"/>
              <a:t>.</a:t>
            </a:r>
          </a:p>
          <a:p>
            <a:r>
              <a:rPr lang="en-US" sz="2667" dirty="0" err="1"/>
              <a:t>Berjalan</a:t>
            </a:r>
            <a:r>
              <a:rPr lang="en-US" sz="2667" dirty="0"/>
              <a:t> kaki </a:t>
            </a:r>
            <a:r>
              <a:rPr lang="en-US" sz="2667" dirty="0" err="1"/>
              <a:t>setiap</a:t>
            </a:r>
            <a:r>
              <a:rPr lang="en-US" sz="2667" dirty="0"/>
              <a:t> </a:t>
            </a:r>
            <a:r>
              <a:rPr lang="en-US" sz="2667" dirty="0" err="1"/>
              <a:t>hari</a:t>
            </a:r>
            <a:r>
              <a:rPr lang="id-ID" sz="2667" dirty="0"/>
              <a:t>,</a:t>
            </a:r>
          </a:p>
          <a:p>
            <a:r>
              <a:rPr lang="en-US" sz="2667" dirty="0" err="1"/>
              <a:t>Badan</a:t>
            </a:r>
            <a:r>
              <a:rPr lang="en-US" sz="2667" dirty="0"/>
              <a:t> </a:t>
            </a:r>
            <a:r>
              <a:rPr lang="en-US" sz="2667" dirty="0" err="1"/>
              <a:t>bugar</a:t>
            </a:r>
            <a:r>
              <a:rPr lang="en-US" sz="2667" dirty="0"/>
              <a:t> </a:t>
            </a:r>
            <a:r>
              <a:rPr lang="en-US" sz="2667" dirty="0" err="1"/>
              <a:t>tanpa</a:t>
            </a:r>
            <a:r>
              <a:rPr lang="en-US" sz="2667" dirty="0"/>
              <a:t> </a:t>
            </a:r>
            <a:r>
              <a:rPr lang="en-US" sz="2667" dirty="0" err="1"/>
              <a:t>bayar</a:t>
            </a:r>
            <a:r>
              <a:rPr lang="id-ID" sz="2667" dirty="0"/>
              <a:t>.</a:t>
            </a:r>
          </a:p>
        </p:txBody>
      </p:sp>
      <p:sp>
        <p:nvSpPr>
          <p:cNvPr id="18" name="Left Bracket 17"/>
          <p:cNvSpPr/>
          <p:nvPr/>
        </p:nvSpPr>
        <p:spPr>
          <a:xfrm>
            <a:off x="5273204" y="1822047"/>
            <a:ext cx="192021" cy="67207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0" name="TextBox 19"/>
          <p:cNvSpPr txBox="1"/>
          <p:nvPr/>
        </p:nvSpPr>
        <p:spPr>
          <a:xfrm>
            <a:off x="2630255" y="1911864"/>
            <a:ext cx="14718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400" dirty="0"/>
              <a:t>Sampiran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24767" y="2132684"/>
            <a:ext cx="9517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ket 23"/>
          <p:cNvSpPr/>
          <p:nvPr/>
        </p:nvSpPr>
        <p:spPr>
          <a:xfrm>
            <a:off x="9631104" y="3185682"/>
            <a:ext cx="192021" cy="70846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5" name="TextBox 24"/>
          <p:cNvSpPr txBox="1"/>
          <p:nvPr/>
        </p:nvSpPr>
        <p:spPr>
          <a:xfrm>
            <a:off x="10996463" y="3310633"/>
            <a:ext cx="51809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400" dirty="0"/>
              <a:t>Isi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940346" y="3539915"/>
            <a:ext cx="10561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3879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 2017\TEMATIK\TEMATIK PENILAIAN COY\TEMATIK 4D\SETT-2\SUBTEMA 3\54f d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409" y="966787"/>
            <a:ext cx="2641600" cy="54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F99CFB-D5B3-4FF2-9599-D1122E680451}"/>
              </a:ext>
            </a:extLst>
          </p:cNvPr>
          <p:cNvSpPr/>
          <p:nvPr/>
        </p:nvSpPr>
        <p:spPr>
          <a:xfrm>
            <a:off x="609601" y="720566"/>
            <a:ext cx="7090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Berikut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langkah-langkah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menulis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pantun</a:t>
            </a:r>
            <a:r>
              <a:rPr lang="en-US" sz="2400" dirty="0"/>
              <a:t>:</a:t>
            </a:r>
            <a:endParaRPr lang="id-ID" sz="2400" dirty="0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52A8465D-FCC2-4274-9103-B2AAEE6C5082}"/>
              </a:ext>
            </a:extLst>
          </p:cNvPr>
          <p:cNvSpPr/>
          <p:nvPr/>
        </p:nvSpPr>
        <p:spPr>
          <a:xfrm>
            <a:off x="609600" y="1397001"/>
            <a:ext cx="7874000" cy="384341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Menentukan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pantun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dibuat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Menentukan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jenis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pantun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dibuat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Membuat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pantun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Membuat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sampiran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pantun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Pastikan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sajak</a:t>
            </a:r>
            <a:r>
              <a:rPr lang="en-US" sz="2400" dirty="0">
                <a:solidFill>
                  <a:schemeClr val="tx1"/>
                </a:solidFill>
              </a:rPr>
              <a:t> pada </a:t>
            </a:r>
            <a:r>
              <a:rPr lang="en-US" sz="2400" dirty="0" err="1">
                <a:solidFill>
                  <a:schemeClr val="tx1"/>
                </a:solidFill>
              </a:rPr>
              <a:t>baris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isi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sampiran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sesuai</a:t>
            </a:r>
            <a:r>
              <a:rPr lang="en-US" sz="2400" dirty="0">
                <a:solidFill>
                  <a:schemeClr val="tx1"/>
                </a:solidFill>
              </a:rPr>
              <a:t>. Rima </a:t>
            </a:r>
            <a:r>
              <a:rPr lang="en-US" sz="2400" dirty="0" err="1">
                <a:solidFill>
                  <a:schemeClr val="tx1"/>
                </a:solidFill>
              </a:rPr>
              <a:t>baris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pertama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pantun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ketiga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sedangkan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kedua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pantun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keempat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45C88-5E43-4477-84E2-81ED4593F73D}"/>
              </a:ext>
            </a:extLst>
          </p:cNvPr>
          <p:cNvSpPr/>
          <p:nvPr/>
        </p:nvSpPr>
        <p:spPr>
          <a:xfrm>
            <a:off x="7395207" y="619992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64096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87010"/>
            <a:ext cx="10521909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berpantun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berpasangan</a:t>
            </a:r>
            <a:r>
              <a:rPr lang="en-US" sz="2400" dirty="0"/>
              <a:t>. </a:t>
            </a:r>
            <a:endParaRPr lang="id-ID" sz="2400" dirty="0"/>
          </a:p>
          <a:p>
            <a:r>
              <a:rPr lang="en-US" sz="2400" dirty="0" err="1"/>
              <a:t>Berpantun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berpasangan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berbalasan</a:t>
            </a:r>
            <a:r>
              <a:rPr lang="en-US" sz="2400" dirty="0"/>
              <a:t>.</a:t>
            </a:r>
            <a:endParaRPr lang="id-ID" sz="2400" dirty="0"/>
          </a:p>
        </p:txBody>
      </p:sp>
      <p:pic>
        <p:nvPicPr>
          <p:cNvPr id="5" name="Picture 2" descr="D:\PROJECT 2017\TEMATIK\TEMATIK PENILAIAN COY\TEMATIK 4I\SUBTEMA 3\69A. nina dan deli bercakap cak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61013"/>
            <a:ext cx="4131883" cy="50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914400" y="1161014"/>
            <a:ext cx="3010707" cy="1913490"/>
          </a:xfrm>
          <a:prstGeom prst="wedgeRoundRectCallout">
            <a:avLst>
              <a:gd name="adj1" fmla="val 59179"/>
              <a:gd name="adj2" fmla="val 6317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id-ID" sz="1600" dirty="0">
                <a:solidFill>
                  <a:schemeClr val="tx1"/>
                </a:solidFill>
              </a:rPr>
              <a:t>Buah jambu warnanya putih</a:t>
            </a:r>
          </a:p>
          <a:p>
            <a:pPr algn="ctr"/>
            <a:r>
              <a:rPr lang="id-ID" sz="1600" dirty="0">
                <a:solidFill>
                  <a:schemeClr val="tx1"/>
                </a:solidFill>
              </a:rPr>
              <a:t>Enak dimakan bersama Ganu</a:t>
            </a:r>
          </a:p>
          <a:p>
            <a:r>
              <a:rPr lang="id-ID" sz="1600" dirty="0">
                <a:solidFill>
                  <a:schemeClr val="tx1"/>
                </a:solidFill>
              </a:rPr>
              <a:t>Hei kamu memang putih</a:t>
            </a:r>
          </a:p>
          <a:p>
            <a:r>
              <a:rPr lang="id-ID" sz="1600" dirty="0">
                <a:solidFill>
                  <a:schemeClr val="tx1"/>
                </a:solidFill>
              </a:rPr>
              <a:t>Tapi sayang putih karena panu</a:t>
            </a:r>
          </a:p>
          <a:p>
            <a:pPr algn="ctr"/>
            <a:endParaRPr lang="en-US" sz="1867" dirty="0">
              <a:solidFill>
                <a:schemeClr val="accent2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042400" y="1161014"/>
            <a:ext cx="2842437" cy="1913490"/>
          </a:xfrm>
          <a:prstGeom prst="wedgeRoundRectCallout">
            <a:avLst>
              <a:gd name="adj1" fmla="val -73527"/>
              <a:gd name="adj2" fmla="val 35749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>
                <a:solidFill>
                  <a:schemeClr val="tx1"/>
                </a:solidFill>
              </a:rPr>
              <a:t>Anak sekolah namanya ganu</a:t>
            </a:r>
          </a:p>
          <a:p>
            <a:r>
              <a:rPr lang="id-ID" sz="1600" dirty="0">
                <a:solidFill>
                  <a:schemeClr val="tx1"/>
                </a:solidFill>
              </a:rPr>
              <a:t>Mesin ketam terikat tali</a:t>
            </a:r>
          </a:p>
          <a:p>
            <a:r>
              <a:rPr lang="id-ID" sz="1600" dirty="0">
                <a:solidFill>
                  <a:schemeClr val="tx1"/>
                </a:solidFill>
              </a:rPr>
              <a:t>Biarlah putih karena panu</a:t>
            </a:r>
          </a:p>
          <a:p>
            <a:r>
              <a:rPr lang="id-ID" sz="1600" dirty="0">
                <a:solidFill>
                  <a:schemeClr val="tx1"/>
                </a:solidFill>
              </a:rPr>
              <a:t>Dari pada hitam kayak kuali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29CFE-4644-48EE-A9D6-ACF316E43790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9482590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ABC5F-95EB-42BA-9F95-C052A1B50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8" y="971345"/>
            <a:ext cx="2089988" cy="467400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3055189" y="1543475"/>
            <a:ext cx="5340626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4872255"/>
            <a:ext cx="60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8F78B69B-3819-4775-809B-0AC8B972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21" y="762747"/>
            <a:ext cx="2364530" cy="45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95</TotalTime>
  <Words>239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2021-10-10T03:56:26Z</dcterms:created>
  <dcterms:modified xsi:type="dcterms:W3CDTF">2021-10-17T13:26:47Z</dcterms:modified>
</cp:coreProperties>
</file>