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EE7950-1221-4C79-B683-D6E5F503C4E5}" type="datetimeFigureOut">
              <a:rPr lang="id-ID" smtClean="0"/>
              <a:t>23/08/2021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23/08/2021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23/08/2021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23/08/2021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23/08/2021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23/08/2021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23/08/2021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23/08/2021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23/08/2021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23/08/2021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7950-1221-4C79-B683-D6E5F503C4E5}" type="datetimeFigureOut">
              <a:rPr lang="id-ID" smtClean="0"/>
              <a:t>23/08/2021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EE7950-1221-4C79-B683-D6E5F503C4E5}" type="datetimeFigureOut">
              <a:rPr lang="id-ID" smtClean="0"/>
              <a:t>23/08/2021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1EBB35-F234-490B-ADD7-3BBC3BDEF4B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SBdP Tema 3 Subtema 1, 2, 3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Subtema 1 : KD 3.4 &amp; 4.4</a:t>
            </a:r>
          </a:p>
          <a:p>
            <a:r>
              <a:rPr lang="id-ID" dirty="0" smtClean="0"/>
              <a:t>Subtema 2 : KD 3.4 &amp; 4.4</a:t>
            </a:r>
          </a:p>
          <a:p>
            <a:r>
              <a:rPr lang="id-ID" dirty="0" smtClean="0"/>
              <a:t>Subtema  3 : KD 3.4 &amp; 4.4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75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/>
          <a:lstStyle/>
          <a:p>
            <a:pPr algn="just"/>
            <a:r>
              <a:rPr lang="id-ID" dirty="0"/>
              <a:t>Karya kolase ini bagus dan indah. </a:t>
            </a:r>
            <a:r>
              <a:rPr lang="id-ID" dirty="0" smtClean="0"/>
              <a:t>Menurut </a:t>
            </a:r>
            <a:r>
              <a:rPr lang="id-ID" dirty="0"/>
              <a:t>saya kolase ini akan lebih baik di tambahkan bunga-bunga kering.</a:t>
            </a:r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19742"/>
          </a:xfrm>
        </p:spPr>
        <p:txBody>
          <a:bodyPr/>
          <a:lstStyle/>
          <a:p>
            <a:r>
              <a:rPr lang="id-ID" sz="4000" dirty="0" smtClean="0"/>
              <a:t>Berikut contoh apresiasi hasil karya seni kolase</a:t>
            </a:r>
            <a:endParaRPr lang="id-ID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63" y="3378069"/>
            <a:ext cx="4628753" cy="307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2518766"/>
            <a:ext cx="7756263" cy="1990354"/>
          </a:xfrm>
        </p:spPr>
        <p:txBody>
          <a:bodyPr/>
          <a:lstStyle/>
          <a:p>
            <a:r>
              <a:rPr lang="id-ID" dirty="0"/>
              <a:t>Subtema </a:t>
            </a:r>
            <a:r>
              <a:rPr lang="id-ID" dirty="0" smtClean="0"/>
              <a:t>2 </a:t>
            </a:r>
            <a:r>
              <a:rPr lang="id-ID" dirty="0"/>
              <a:t>: KD 3.4 &amp; 4.4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24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2"/>
          </a:xfrm>
        </p:spPr>
        <p:txBody>
          <a:bodyPr/>
          <a:lstStyle/>
          <a:p>
            <a:pPr algn="just"/>
            <a:r>
              <a:rPr lang="id-ID" b="1" dirty="0"/>
              <a:t>Mozaik</a:t>
            </a:r>
            <a:r>
              <a:rPr lang="id-ID" dirty="0"/>
              <a:t> adalah karya seni yang dibuat menggunakan potongan bahan berukuran kecil dan sejenis untuk ditempelkan pada sebuah bidang.</a:t>
            </a:r>
          </a:p>
          <a:p>
            <a:pPr marL="0" indent="0" algn="just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97090"/>
            <a:ext cx="7756263" cy="1219742"/>
          </a:xfrm>
        </p:spPr>
        <p:txBody>
          <a:bodyPr/>
          <a:lstStyle/>
          <a:p>
            <a:r>
              <a:rPr lang="id-ID" sz="4400" dirty="0" smtClean="0"/>
              <a:t>Langkah-Langkah Membuat Mozaik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5029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/>
          <a:lstStyle/>
          <a:p>
            <a:r>
              <a:rPr lang="id-ID" dirty="0"/>
              <a:t>Siapkan kertas origami, kertas kosong,pensil dan lem kertas.</a:t>
            </a:r>
            <a:endParaRPr lang="id-ID" b="1" dirty="0"/>
          </a:p>
          <a:p>
            <a:r>
              <a:rPr lang="id-ID" dirty="0"/>
              <a:t>Buatlah pola kosong pada kertas kosong.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74668"/>
          </a:xfrm>
        </p:spPr>
        <p:txBody>
          <a:bodyPr/>
          <a:lstStyle/>
          <a:p>
            <a:r>
              <a:rPr lang="id-ID" sz="4400" dirty="0"/>
              <a:t>Langkah-Langkah Membuat Mozaik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52224"/>
            <a:ext cx="5472608" cy="28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/>
          <a:lstStyle/>
          <a:p>
            <a:r>
              <a:rPr lang="id-ID" dirty="0"/>
              <a:t>Sobeklah kertas origami menjadi potongan kecil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0532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2780928"/>
            <a:ext cx="52565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i-FI" sz="3600" dirty="0"/>
              <a:t>Tempelkan sobekan kertas satu per satu pada pola.</a:t>
            </a:r>
            <a:endParaRPr lang="id-ID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336704" cy="38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994748"/>
          </a:xfrm>
        </p:spPr>
        <p:txBody>
          <a:bodyPr/>
          <a:lstStyle/>
          <a:p>
            <a:pPr algn="just"/>
            <a:r>
              <a:rPr lang="id-ID" sz="2800" dirty="0"/>
              <a:t>Lakukan terus hingga seluruh bagian pola tertutupi dengan sobekan kertas origami.</a:t>
            </a:r>
            <a:r>
              <a:rPr lang="id-ID" b="1" dirty="0"/>
              <a:t/>
            </a:r>
            <a:br>
              <a:rPr lang="id-ID" b="1" dirty="0"/>
            </a:b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662473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Apresiasi merupakan pemberian nilai yang baik terhadap suatu karya seni</a:t>
            </a:r>
            <a:r>
              <a:rPr lang="id-ID" dirty="0" smtClean="0"/>
              <a:t>.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130652"/>
          </a:xfrm>
        </p:spPr>
        <p:txBody>
          <a:bodyPr/>
          <a:lstStyle/>
          <a:p>
            <a:r>
              <a:rPr lang="id-ID" sz="4000" dirty="0" smtClean="0"/>
              <a:t>Apresiasi terhadap HasilKarya Seni Mozaik</a:t>
            </a:r>
            <a:endParaRPr lang="id-ID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4096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/>
          <a:lstStyle/>
          <a:p>
            <a:pPr algn="just"/>
            <a:r>
              <a:rPr lang="id-ID" b="1" dirty="0"/>
              <a:t>Karya mozaik ini bagus dan indah. </a:t>
            </a:r>
            <a:r>
              <a:rPr lang="id-ID" b="1" dirty="0" smtClean="0"/>
              <a:t>Menurut </a:t>
            </a:r>
            <a:r>
              <a:rPr lang="id-ID" b="1" dirty="0"/>
              <a:t>saya, karya mozaik ini akan lebih baik di tambahkan gambar hewan</a:t>
            </a:r>
            <a:r>
              <a:rPr lang="id-ID" b="1" dirty="0" smtClean="0"/>
              <a:t>.</a:t>
            </a:r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130652"/>
          </a:xfrm>
        </p:spPr>
        <p:txBody>
          <a:bodyPr/>
          <a:lstStyle/>
          <a:p>
            <a:r>
              <a:rPr lang="id-ID" sz="4000" dirty="0" smtClean="0"/>
              <a:t>Contoh apresiasi hasil karya seni mozaik</a:t>
            </a:r>
            <a:endParaRPr lang="id-ID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00269"/>
            <a:ext cx="2880320" cy="375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3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2420888"/>
            <a:ext cx="7756263" cy="2232248"/>
          </a:xfrm>
        </p:spPr>
        <p:txBody>
          <a:bodyPr/>
          <a:lstStyle/>
          <a:p>
            <a:r>
              <a:rPr lang="id-ID" dirty="0"/>
              <a:t>Subtema 2 : KD 3.4 &amp; 4.4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78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2518766"/>
            <a:ext cx="7756263" cy="2134370"/>
          </a:xfrm>
        </p:spPr>
        <p:txBody>
          <a:bodyPr/>
          <a:lstStyle/>
          <a:p>
            <a:r>
              <a:rPr lang="id-ID" dirty="0"/>
              <a:t>Subtema 1 : KD 3.4 &amp; 4.4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88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d-ID" b="1" dirty="0"/>
              <a:t>Montase adalah karya seni yang dibuat dengan cara memotong gambar-gambar objek dari beberapa sumber, kemudian di tempelkan pada suatu bidang sehingga menjadi kesatuan karya seni.</a:t>
            </a:r>
            <a:endParaRPr lang="id-ID" dirty="0"/>
          </a:p>
          <a:p>
            <a:pPr algn="just"/>
            <a:r>
              <a:rPr lang="id-ID" dirty="0"/>
              <a:t>Bahan-bahan yang biasa di gunakan untuk montase:</a:t>
            </a:r>
          </a:p>
          <a:p>
            <a:pPr marL="896938" indent="-365125" algn="just" fontAlgn="base"/>
            <a:r>
              <a:rPr lang="id-ID" dirty="0"/>
              <a:t>Majalah</a:t>
            </a:r>
          </a:p>
          <a:p>
            <a:pPr marL="896938" indent="-365125" algn="just" fontAlgn="base"/>
            <a:r>
              <a:rPr lang="id-ID" dirty="0"/>
              <a:t>koran</a:t>
            </a:r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64704"/>
            <a:ext cx="7756263" cy="859702"/>
          </a:xfrm>
        </p:spPr>
        <p:txBody>
          <a:bodyPr/>
          <a:lstStyle/>
          <a:p>
            <a:r>
              <a:rPr lang="id-ID" dirty="0" smtClean="0"/>
              <a:t>Montase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61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268760"/>
            <a:ext cx="7745505" cy="5589240"/>
          </a:xfrm>
        </p:spPr>
        <p:txBody>
          <a:bodyPr>
            <a:noAutofit/>
          </a:bodyPr>
          <a:lstStyle/>
          <a:p>
            <a:pPr algn="just"/>
            <a:r>
              <a:rPr lang="id-ID" dirty="0"/>
              <a:t>Kelebihan karya montase yaitu dapat mengembangkan imajinasi dalam menggabungkan beberapa gambar menjadi satu kesatuan cerita</a:t>
            </a:r>
            <a:r>
              <a:rPr lang="id-ID" dirty="0" smtClean="0"/>
              <a:t>.</a:t>
            </a:r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dirty="0" smtClean="0"/>
              <a:t>Montase tema kehidupan dunia air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2540"/>
          </a:xfrm>
        </p:spPr>
        <p:txBody>
          <a:bodyPr/>
          <a:lstStyle/>
          <a:p>
            <a:pPr algn="just"/>
            <a:endParaRPr lang="id-ID" dirty="0"/>
          </a:p>
        </p:txBody>
      </p:sp>
      <p:pic>
        <p:nvPicPr>
          <p:cNvPr id="2050" name="Picture 2" descr="E:\bupena\Hasil Montase\3.3.10a Montase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9766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/>
          </a:bodyPr>
          <a:lstStyle/>
          <a:p>
            <a:r>
              <a:rPr lang="fi-FI" dirty="0"/>
              <a:t>Apresiasi seni merupakan penilaian terhadap suatu karya seni.</a:t>
            </a:r>
          </a:p>
          <a:p>
            <a:r>
              <a:rPr lang="id-ID" dirty="0"/>
              <a:t>Penilaian yang dilakukan dapat berupa:</a:t>
            </a:r>
          </a:p>
          <a:p>
            <a:pPr marL="896938" indent="-365125" fontAlgn="base"/>
            <a:r>
              <a:rPr lang="id-ID" dirty="0"/>
              <a:t>Pendapat</a:t>
            </a:r>
          </a:p>
          <a:p>
            <a:pPr marL="896938" indent="-365125" fontAlgn="base"/>
            <a:r>
              <a:rPr lang="id-ID" dirty="0"/>
              <a:t>Kritik</a:t>
            </a:r>
          </a:p>
          <a:p>
            <a:pPr marL="896938" indent="-365125" fontAlgn="base"/>
            <a:r>
              <a:rPr lang="id-ID" dirty="0"/>
              <a:t>dan saran</a:t>
            </a:r>
          </a:p>
          <a:p>
            <a:r>
              <a:rPr lang="id-ID" dirty="0"/>
              <a:t>Apresiasi juga dapat berupa penghargaan atau pameran seni.</a:t>
            </a:r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r>
              <a:rPr lang="fi-FI" dirty="0"/>
              <a:t/>
            </a:r>
            <a:br>
              <a:rPr lang="fi-FI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512168"/>
          </a:xfrm>
        </p:spPr>
        <p:txBody>
          <a:bodyPr/>
          <a:lstStyle/>
          <a:p>
            <a:r>
              <a:rPr lang="id-ID" sz="4400" dirty="0" smtClean="0"/>
              <a:t>Apresiase Terhadap Karya Montase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215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988841"/>
            <a:ext cx="7745505" cy="4968552"/>
          </a:xfrm>
        </p:spPr>
        <p:txBody>
          <a:bodyPr/>
          <a:lstStyle/>
          <a:p>
            <a:pPr algn="just"/>
            <a:r>
              <a:rPr lang="id-ID" dirty="0"/>
              <a:t>Menurut saya, karya montase ini sudah baik. namun, saran saya lebih baik </a:t>
            </a:r>
            <a:r>
              <a:rPr lang="id-ID" dirty="0" smtClean="0"/>
              <a:t>diberi gambar matahari asli </a:t>
            </a:r>
            <a:r>
              <a:rPr lang="id-ID" dirty="0"/>
              <a:t>dan </a:t>
            </a:r>
            <a:r>
              <a:rPr lang="id-ID" dirty="0" smtClean="0"/>
              <a:t>gambar awan sebaiknya di atas langit yang berwarna biru.</a:t>
            </a:r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92696"/>
            <a:ext cx="7756263" cy="1080120"/>
          </a:xfrm>
        </p:spPr>
        <p:txBody>
          <a:bodyPr/>
          <a:lstStyle/>
          <a:p>
            <a:r>
              <a:rPr lang="id-ID" sz="3600" dirty="0" smtClean="0"/>
              <a:t>Contoh apresiasi terhadap karya seni montase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2119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64904"/>
            <a:ext cx="7745505" cy="3561258"/>
          </a:xfrm>
        </p:spPr>
        <p:txBody>
          <a:bodyPr/>
          <a:lstStyle/>
          <a:p>
            <a:pPr algn="just"/>
            <a:r>
              <a:rPr lang="id-ID" dirty="0"/>
              <a:t>Kolase adalah karya seni yang dibuat dengan cara menempelkan suatu bahan pada media ke dalam suatu komposisi yang serasi sehingga menjadi karya seni baru.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862582"/>
            <a:ext cx="7756263" cy="1054250"/>
          </a:xfrm>
        </p:spPr>
        <p:txBody>
          <a:bodyPr/>
          <a:lstStyle/>
          <a:p>
            <a:r>
              <a:rPr lang="id-ID" sz="3600" dirty="0" smtClean="0"/>
              <a:t>Langkah-Langkah Membuat Kolase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5248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14467"/>
          </a:xfrm>
        </p:spPr>
        <p:txBody>
          <a:bodyPr/>
          <a:lstStyle/>
          <a:p>
            <a:r>
              <a:rPr lang="id-ID" dirty="0" smtClean="0"/>
              <a:t>Ranting kering dan daun kering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147734"/>
          </a:xfrm>
        </p:spPr>
        <p:txBody>
          <a:bodyPr/>
          <a:lstStyle/>
          <a:p>
            <a:r>
              <a:rPr lang="id-ID" sz="3600" dirty="0" smtClean="0"/>
              <a:t>Bahan-bahan yang dapat digunakan untuk membuat kolase</a:t>
            </a: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6048672" cy="38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47900"/>
            <a:ext cx="6192688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908720"/>
            <a:ext cx="7756263" cy="576064"/>
          </a:xfrm>
        </p:spPr>
        <p:txBody>
          <a:bodyPr/>
          <a:lstStyle/>
          <a:p>
            <a:pPr algn="l"/>
            <a:r>
              <a:rPr lang="id-ID" dirty="0" smtClean="0"/>
              <a:t>Bunga Kering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96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55" y="2247900"/>
            <a:ext cx="6894689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836712"/>
            <a:ext cx="7756263" cy="787694"/>
          </a:xfrm>
        </p:spPr>
        <p:txBody>
          <a:bodyPr/>
          <a:lstStyle/>
          <a:p>
            <a:pPr algn="l"/>
            <a:r>
              <a:rPr lang="id-ID" dirty="0" smtClean="0"/>
              <a:t>Biji-bijian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05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/>
          <a:lstStyle/>
          <a:p>
            <a:r>
              <a:rPr lang="id-ID" dirty="0" smtClean="0"/>
              <a:t>Papan dan kertas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147734"/>
          </a:xfrm>
        </p:spPr>
        <p:txBody>
          <a:bodyPr/>
          <a:lstStyle/>
          <a:p>
            <a:r>
              <a:rPr lang="id-ID" sz="4000" dirty="0" smtClean="0"/>
              <a:t>Media yang digunakan untuk menempel kolase</a:t>
            </a:r>
            <a:endParaRPr lang="id-ID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50617"/>
            <a:ext cx="3816424" cy="3142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3066318" cy="29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492896"/>
            <a:ext cx="7745505" cy="3633266"/>
          </a:xfrm>
        </p:spPr>
        <p:txBody>
          <a:bodyPr/>
          <a:lstStyle/>
          <a:p>
            <a:pPr algn="just" fontAlgn="base"/>
            <a:r>
              <a:rPr lang="id-ID" b="1" dirty="0"/>
              <a:t>Pilihlah bahan alam yang  </a:t>
            </a:r>
            <a:r>
              <a:rPr lang="id-ID" b="1" dirty="0" smtClean="0"/>
              <a:t>mudah </a:t>
            </a:r>
            <a:r>
              <a:rPr lang="id-ID" b="1" dirty="0"/>
              <a:t>didapat.</a:t>
            </a:r>
          </a:p>
          <a:p>
            <a:pPr algn="just" fontAlgn="base"/>
            <a:r>
              <a:rPr lang="id-ID" b="1" dirty="0"/>
              <a:t>Tentukan tema kolase yang  </a:t>
            </a:r>
            <a:r>
              <a:rPr lang="id-ID" b="1" dirty="0" smtClean="0"/>
              <a:t>akan </a:t>
            </a:r>
            <a:r>
              <a:rPr lang="id-ID" b="1" dirty="0"/>
              <a:t>dibuat.</a:t>
            </a:r>
          </a:p>
          <a:p>
            <a:pPr algn="just" fontAlgn="base"/>
            <a:r>
              <a:rPr lang="id-ID" b="1" dirty="0"/>
              <a:t>Potonglah bahan sesuai kebutuhan, kemudian tempelkan pada media dengan rapi.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02660"/>
          </a:xfrm>
        </p:spPr>
        <p:txBody>
          <a:bodyPr/>
          <a:lstStyle/>
          <a:p>
            <a:pPr algn="just"/>
            <a:r>
              <a:rPr lang="id-ID" sz="3200" dirty="0" smtClean="0"/>
              <a:t>Beberapa hal yang perlu diperhatikan untuk membuat kolase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2020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492896"/>
            <a:ext cx="7745505" cy="3633266"/>
          </a:xfrm>
        </p:spPr>
        <p:txBody>
          <a:bodyPr/>
          <a:lstStyle/>
          <a:p>
            <a:pPr algn="just"/>
            <a:r>
              <a:rPr lang="id-ID" dirty="0"/>
              <a:t>Hasil karya seni dapat diapresiasi atau dinilai melalui pendapat.</a:t>
            </a:r>
          </a:p>
          <a:p>
            <a:pPr algn="just"/>
            <a:r>
              <a:rPr lang="id-ID" dirty="0" smtClean="0"/>
              <a:t>Dalam </a:t>
            </a:r>
            <a:r>
              <a:rPr lang="id-ID" dirty="0"/>
              <a:t>memberikan apresiasi terhadap karya seni kamu harus memberikan pendapatmu sesuai dengan karya yang telah dibuat.</a:t>
            </a:r>
          </a:p>
          <a:p>
            <a:pPr marL="0" indent="0" algn="just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76672"/>
            <a:ext cx="7756263" cy="1147734"/>
          </a:xfrm>
        </p:spPr>
        <p:txBody>
          <a:bodyPr/>
          <a:lstStyle/>
          <a:p>
            <a:r>
              <a:rPr lang="id-ID" sz="4000" dirty="0" smtClean="0"/>
              <a:t>Apresiasi terhadap Hasil Karya Seni Kolase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40484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121</TotalTime>
  <Words>395</Words>
  <Application>Microsoft Office PowerPoint</Application>
  <PresentationFormat>On-screen Show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Hardcover</vt:lpstr>
      <vt:lpstr>SBdP Tema 3 Subtema 1, 2, 3</vt:lpstr>
      <vt:lpstr>Subtema 1 : KD 3.4 &amp; 4.4 </vt:lpstr>
      <vt:lpstr>Langkah-Langkah Membuat Kolase</vt:lpstr>
      <vt:lpstr>Bahan-bahan yang dapat digunakan untuk membuat kolase</vt:lpstr>
      <vt:lpstr>Bunga Kering</vt:lpstr>
      <vt:lpstr>Biji-bijian</vt:lpstr>
      <vt:lpstr>Media yang digunakan untuk menempel kolase</vt:lpstr>
      <vt:lpstr>Beberapa hal yang perlu diperhatikan untuk membuat kolase</vt:lpstr>
      <vt:lpstr>Apresiasi terhadap Hasil Karya Seni Kolase</vt:lpstr>
      <vt:lpstr>Berikut contoh apresiasi hasil karya seni kolase</vt:lpstr>
      <vt:lpstr>Subtema 2 : KD 3.4 &amp; 4.4 </vt:lpstr>
      <vt:lpstr>Langkah-Langkah Membuat Mozaik</vt:lpstr>
      <vt:lpstr>Langkah-Langkah Membuat Mozaik</vt:lpstr>
      <vt:lpstr>PowerPoint Presentation</vt:lpstr>
      <vt:lpstr>Tempelkan sobekan kertas satu per satu pada pola.</vt:lpstr>
      <vt:lpstr>Lakukan terus hingga seluruh bagian pola tertutupi dengan sobekan kertas origami. </vt:lpstr>
      <vt:lpstr>Apresiasi terhadap HasilKarya Seni Mozaik</vt:lpstr>
      <vt:lpstr>Contoh apresiasi hasil karya seni mozaik</vt:lpstr>
      <vt:lpstr>Subtema 2 : KD 3.4 &amp; 4.4 </vt:lpstr>
      <vt:lpstr>Montase</vt:lpstr>
      <vt:lpstr>PowerPoint Presentation</vt:lpstr>
      <vt:lpstr>Apresiase Terhadap Karya Montase</vt:lpstr>
      <vt:lpstr>Contoh apresiasi terhadap karya seni montase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SBdP Tema 3 Subtema 1, 2, 3</dc:title>
  <dc:creator>acer</dc:creator>
  <cp:lastModifiedBy>acer</cp:lastModifiedBy>
  <cp:revision>18</cp:revision>
  <dcterms:created xsi:type="dcterms:W3CDTF">2021-08-22T12:12:00Z</dcterms:created>
  <dcterms:modified xsi:type="dcterms:W3CDTF">2021-08-23T02:27:33Z</dcterms:modified>
</cp:coreProperties>
</file>