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7" r:id="rId2"/>
    <p:sldId id="341" r:id="rId3"/>
    <p:sldId id="342" r:id="rId4"/>
    <p:sldId id="331" r:id="rId5"/>
    <p:sldId id="329" r:id="rId6"/>
    <p:sldId id="330" r:id="rId7"/>
    <p:sldId id="338" r:id="rId8"/>
    <p:sldId id="339" r:id="rId9"/>
    <p:sldId id="340" r:id="rId10"/>
    <p:sldId id="324" r:id="rId11"/>
    <p:sldId id="333" r:id="rId12"/>
    <p:sldId id="305" r:id="rId13"/>
    <p:sldId id="306" r:id="rId14"/>
    <p:sldId id="323" r:id="rId15"/>
    <p:sldId id="33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>
      <p:cViewPr varScale="1">
        <p:scale>
          <a:sx n="54" d="100"/>
          <a:sy n="54" d="100"/>
        </p:scale>
        <p:origin x="9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B3B49-7D37-4400-A4D3-942E5C3E068E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2F36-04B4-422D-85C8-211074EE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5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6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8BFD-B7BF-47F8-8BDE-D044BF76B1F3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B5DD-54D2-487D-A131-A5A45D86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5DB151-DBE9-4E17-8CC6-2B47014EF705}"/>
              </a:ext>
            </a:extLst>
          </p:cNvPr>
          <p:cNvSpPr/>
          <p:nvPr/>
        </p:nvSpPr>
        <p:spPr>
          <a:xfrm>
            <a:off x="2051720" y="1982450"/>
            <a:ext cx="5471117" cy="1446550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Arial" pitchFamily="34" charset="0"/>
                <a:cs typeface="Arial" pitchFamily="34" charset="0"/>
              </a:rPr>
              <a:t>SBdP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TEMA 6</a:t>
            </a:r>
          </a:p>
        </p:txBody>
      </p:sp>
    </p:spTree>
    <p:extLst>
      <p:ext uri="{BB962C8B-B14F-4D97-AF65-F5344CB8AC3E}">
        <p14:creationId xmlns:p14="http://schemas.microsoft.com/office/powerpoint/2010/main" val="286538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476" y="276806"/>
            <a:ext cx="5774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 gambar pola lantai berikut!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371600"/>
            <a:ext cx="7526939" cy="614062"/>
            <a:chOff x="914400" y="1371600"/>
            <a:chExt cx="7526939" cy="614062"/>
          </a:xfrm>
        </p:grpSpPr>
        <p:sp>
          <p:nvSpPr>
            <p:cNvPr id="5" name="Rectangle 4"/>
            <p:cNvSpPr/>
            <p:nvPr/>
          </p:nvSpPr>
          <p:spPr>
            <a:xfrm>
              <a:off x="4556942" y="1371600"/>
              <a:ext cx="3884397" cy="4616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Hitungan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1: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horizontal</a:t>
              </a:r>
            </a:p>
          </p:txBody>
        </p:sp>
        <p:pic>
          <p:nvPicPr>
            <p:cNvPr id="6146" name="Picture 2" descr="G:\Bahan Bupena 5C\BUPENA 5C\TEMA 6\Subtema 2\21.1 pola lantai horizont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3082245" cy="61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7200" y="2362200"/>
            <a:ext cx="8077200" cy="1516796"/>
            <a:chOff x="457200" y="2362200"/>
            <a:chExt cx="8077200" cy="1516796"/>
          </a:xfrm>
        </p:grpSpPr>
        <p:sp>
          <p:nvSpPr>
            <p:cNvPr id="6" name="Rectangle 5"/>
            <p:cNvSpPr/>
            <p:nvPr/>
          </p:nvSpPr>
          <p:spPr>
            <a:xfrm>
              <a:off x="4556941" y="3047999"/>
              <a:ext cx="3977459" cy="83099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Hitungan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Membentuk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zig-zag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G:\Bahan Bupena 5C\BUPENA 5C\TEMA 6\Subtema 2\21.2 pola lantai horizontal membentuk zigza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61" y="2812196"/>
              <a:ext cx="3203121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457200" y="2362200"/>
              <a:ext cx="80772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7200" y="4416631"/>
            <a:ext cx="8077200" cy="1465550"/>
            <a:chOff x="457200" y="4416631"/>
            <a:chExt cx="8077200" cy="1465550"/>
          </a:xfrm>
        </p:grpSpPr>
        <p:sp>
          <p:nvSpPr>
            <p:cNvPr id="7" name="Rectangle 6"/>
            <p:cNvSpPr/>
            <p:nvPr/>
          </p:nvSpPr>
          <p:spPr>
            <a:xfrm>
              <a:off x="4556942" y="5025348"/>
              <a:ext cx="3977458" cy="830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Hitungan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3: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zig-zag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sempurna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7" name="Picture 3" descr="G:\Bahan Bupena 5C\BUPENA 5C\TEMA 6\Subtema 2\21.3 pola lantai zigzag dari pola horizont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74" y="4815381"/>
              <a:ext cx="3209471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57200" y="4416631"/>
              <a:ext cx="80772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5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9252" y="1371600"/>
            <a:ext cx="5862948" cy="4572000"/>
            <a:chOff x="0" y="-2486"/>
            <a:chExt cx="9144000" cy="6479485"/>
          </a:xfrm>
        </p:grpSpPr>
        <p:pic>
          <p:nvPicPr>
            <p:cNvPr id="20" name="Picture 19" descr="E:\ELISA\PPT ESPS\2016\MEDIA ESPS IPA KELAS 2\BAB 2\background kay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86"/>
              <a:ext cx="9144000" cy="6479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04800" y="224135"/>
              <a:ext cx="8534400" cy="602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667" y="561376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Peragaan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Kreasi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Tari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O:\PROJECT ERLANGGA\BUPENA 4C\GAMBAR UNTUK PPT BUPENA 4C\TEMA 6 SUBTEMA 1\7a Tasya membaca pu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7" y="1874332"/>
            <a:ext cx="1968500" cy="40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2058412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horizontal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melingkar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dengan kompak agar terlihat menarik.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:\ELISA\PPT ESPS\2016\ESPS edisi kurnas\PERINTILAN ESPS KURNAS\background segit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30759" r="27044" b="10780"/>
          <a:stretch/>
        </p:blipFill>
        <p:spPr bwMode="auto">
          <a:xfrm>
            <a:off x="300447" y="2466991"/>
            <a:ext cx="6496760" cy="38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667" y="561376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Sampul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Depan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Buku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02" y="1872479"/>
            <a:ext cx="1978257" cy="41565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6810" y="1556792"/>
            <a:ext cx="6487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latin typeface="Arial" pitchFamily="34" charset="0"/>
                <a:cs typeface="Arial" pitchFamily="34" charset="0"/>
              </a:rPr>
              <a:t>Gambar cerita adalah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gambar yang digunakan untuk menjelaskan maksud suatu cerita.</a:t>
            </a:r>
            <a:endParaRPr lang="id-ID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2589220"/>
            <a:ext cx="62464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200" b="1" dirty="0">
                <a:latin typeface="Arial" pitchFamily="34" charset="0"/>
                <a:cs typeface="Arial" pitchFamily="34" charset="0"/>
              </a:rPr>
              <a:t>Gambar sampul depan buku juga memiliki ciri-ciri sebagai berikut.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200" dirty="0">
                <a:latin typeface="Arial" pitchFamily="34" charset="0"/>
                <a:cs typeface="Arial" pitchFamily="34" charset="0"/>
              </a:rPr>
              <a:t>Gambar berisi tentang isi buku.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Gambar yang disajikan harus menarik.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Terdapat judul buku yang ditulis dengan ukuran huruf lebih besar dari tulisan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lainnya, nama penulis, dan nama penerbit buku.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Warna yang digunakan dapat menarik perhatian pembaca.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2D6F3D-B68F-4401-B15D-A7F8AD5DB3DA}"/>
              </a:ext>
            </a:extLst>
          </p:cNvPr>
          <p:cNvSpPr txBox="1"/>
          <p:nvPr/>
        </p:nvSpPr>
        <p:spPr>
          <a:xfrm>
            <a:off x="3851920" y="9971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SUBTEMA 3</a:t>
            </a:r>
          </a:p>
        </p:txBody>
      </p:sp>
    </p:spTree>
    <p:extLst>
      <p:ext uri="{BB962C8B-B14F-4D97-AF65-F5344CB8AC3E}">
        <p14:creationId xmlns:p14="http://schemas.microsoft.com/office/powerpoint/2010/main" val="4843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56003" t="29297" r="11613" b="16015"/>
          <a:stretch/>
        </p:blipFill>
        <p:spPr bwMode="auto">
          <a:xfrm>
            <a:off x="3596553" y="1052736"/>
            <a:ext cx="538479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4282" y="431072"/>
            <a:ext cx="507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 gambar cerita </a:t>
            </a:r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it-IT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id-ID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1214422"/>
            <a:ext cx="4214842" cy="4857784"/>
          </a:xfrm>
          <a:prstGeom prst="roundRect">
            <a:avLst>
              <a:gd name="adj" fmla="val 102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Gambar tersebut termasuk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gambar cerita yang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ada pada sampul depan buku.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Gambar tersebut berisi ilustrasi dua orang anak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sedang mendengarkan musik dari telepon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genggam dan alat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pemutar musik.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Gambar tersebut menunjukkan kemajuan zaman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dalam menggunakan alat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komunikasi digital.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2667" y="561376"/>
            <a:ext cx="6261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Pewarnaan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asil gambar untuk pewarnaan teknik bas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330" r="5103" b="1"/>
          <a:stretch/>
        </p:blipFill>
        <p:spPr bwMode="auto">
          <a:xfrm>
            <a:off x="-37674" y="2591945"/>
            <a:ext cx="3127984" cy="39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6363" y="1713002"/>
            <a:ext cx="6545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Arial" pitchFamily="34" charset="0"/>
                <a:cs typeface="Arial" pitchFamily="34" charset="0"/>
              </a:rPr>
              <a:t>Dalam mewarnai gambar cerita, ada beberapa teknik yang dapat kita gunakan di antaranya sebagai berikut.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90310" y="2591945"/>
            <a:ext cx="6053690" cy="1861584"/>
            <a:chOff x="3090310" y="2591945"/>
            <a:chExt cx="6053690" cy="1861584"/>
          </a:xfrm>
        </p:grpSpPr>
        <p:sp>
          <p:nvSpPr>
            <p:cNvPr id="23" name="Rectangle 22"/>
            <p:cNvSpPr/>
            <p:nvPr/>
          </p:nvSpPr>
          <p:spPr>
            <a:xfrm>
              <a:off x="3090310" y="2591945"/>
              <a:ext cx="6053690" cy="18615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4361" y="2677635"/>
              <a:ext cx="5068735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d-ID" sz="2000" b="1" dirty="0">
                  <a:latin typeface="Arial" pitchFamily="34" charset="0"/>
                  <a:cs typeface="Arial" pitchFamily="34" charset="0"/>
                </a:rPr>
                <a:t>1.  Teknik Basah</a:t>
              </a:r>
            </a:p>
            <a:p>
              <a:r>
                <a:rPr lang="id-ID" sz="2000" dirty="0">
                  <a:latin typeface="Arial" pitchFamily="34" charset="0"/>
                  <a:cs typeface="Arial" pitchFamily="34" charset="0"/>
                </a:rPr>
                <a:t>Contoh pewarna yang menggunakan teknik basah adalah cat air. Selain cat air, kita juga membutuhkan kuas, gelas, air, palet, dan kapas.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90310" y="4453529"/>
            <a:ext cx="6053690" cy="1964266"/>
            <a:chOff x="3090310" y="4453529"/>
            <a:chExt cx="6053690" cy="1964266"/>
          </a:xfrm>
        </p:grpSpPr>
        <p:sp>
          <p:nvSpPr>
            <p:cNvPr id="25" name="Rectangle 24"/>
            <p:cNvSpPr/>
            <p:nvPr/>
          </p:nvSpPr>
          <p:spPr>
            <a:xfrm>
              <a:off x="3090310" y="4453529"/>
              <a:ext cx="6053690" cy="19642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36854" y="4601160"/>
              <a:ext cx="5068735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d-ID" sz="2000" b="1" dirty="0">
                  <a:latin typeface="Arial" pitchFamily="34" charset="0"/>
                  <a:cs typeface="Arial" pitchFamily="34" charset="0"/>
                </a:rPr>
                <a:t>2.  Teknik Kering</a:t>
              </a:r>
            </a:p>
            <a:p>
              <a:r>
                <a:rPr lang="id-ID" sz="2000" dirty="0">
                  <a:latin typeface="Arial" pitchFamily="34" charset="0"/>
                  <a:cs typeface="Arial" pitchFamily="34" charset="0"/>
                </a:rPr>
                <a:t>Pada teknik kering, kita dapat langsung menggambar sekaligus mewarnai cerita pada kertas. Contohnya, krayon, pensil warna, dan spidol warna.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5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1.20.245\Public\ILUSTRASI\TRANSIT JOB GAMBAR\PINDAH BANK GAMBAR\KURIKULUM 2013\BUPENA 1B\TEMA 4\SUBTEMA 4\4.2 Keluarga wisata di pant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21" y="2939708"/>
            <a:ext cx="4904079" cy="34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667" y="561376"/>
            <a:ext cx="517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Cerita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801" y="1606175"/>
            <a:ext cx="809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Arial" pitchFamily="34" charset="0"/>
                <a:cs typeface="Arial" pitchFamily="34" charset="0"/>
              </a:rPr>
              <a:t>Setiap gambar memiliki makna yang berbeda-beda.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Dalam sebuah buku, gambar  sampul mewakili seluruh isi buku.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Pada sebuah lukisan, gambar mewakili sebuah tema.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191" y="2933816"/>
            <a:ext cx="4142018" cy="293926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2000" b="1" dirty="0">
                <a:latin typeface="Arial" pitchFamily="34" charset="0"/>
                <a:cs typeface="Arial" pitchFamily="34" charset="0"/>
              </a:rPr>
              <a:t>Perhatikan gambar di samping!</a:t>
            </a:r>
          </a:p>
          <a:p>
            <a:r>
              <a:rPr lang="sv-SE" sz="2000" dirty="0">
                <a:latin typeface="Arial" pitchFamily="34" charset="0"/>
                <a:cs typeface="Arial" pitchFamily="34" charset="0"/>
              </a:rPr>
              <a:t>Gambar tersebut bercerita tentang kenampakan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alam berupa pantai yang indah.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Pantai dimanfaatkan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sebagai tempat wisata. Pada gambar tersebut tampak sekeluarga yang terdiri atas ayah, ibu, dan dua orang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anak sedang menikmati bekal di pantai.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:\ELISA\PPT ESPS\2016\ESPS edisi kurnas\PERINTILAN ESPS KURNAS\background segit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3460" r="35801" b="10243"/>
          <a:stretch/>
        </p:blipFill>
        <p:spPr bwMode="auto">
          <a:xfrm>
            <a:off x="301548" y="1233714"/>
            <a:ext cx="6475177" cy="50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:\PROJECT ERLANGGA\BUPENA 4C\GAMBAR UNTUK PPT BUPENA 4C\TEMA 6 SUBTEMA 1\st4.p6.6 membaca pu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1" y="1912764"/>
            <a:ext cx="1929470" cy="40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667" y="561376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Mengenal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Tanda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Nada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Pentatonis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599" y="1511789"/>
            <a:ext cx="58106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Tangga nada pentatonis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adalah tangga nada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lima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pokok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penta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lima;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tone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nada).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pentatonis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biasanya digunakan pada musik daerah yang menggunakan alat musik tradisional,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karawitan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Sunda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pentatonis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pelog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slendro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0E10D7-E36C-45F0-81B5-4F9CF9CA5698}"/>
              </a:ext>
            </a:extLst>
          </p:cNvPr>
          <p:cNvSpPr txBox="1"/>
          <p:nvPr/>
        </p:nvSpPr>
        <p:spPr>
          <a:xfrm>
            <a:off x="3851920" y="9971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SUBTEMA 1</a:t>
            </a:r>
          </a:p>
        </p:txBody>
      </p:sp>
    </p:spTree>
    <p:extLst>
      <p:ext uri="{BB962C8B-B14F-4D97-AF65-F5344CB8AC3E}">
        <p14:creationId xmlns:p14="http://schemas.microsoft.com/office/powerpoint/2010/main" val="25644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0357" r="33849" b="41071"/>
          <a:stretch/>
        </p:blipFill>
        <p:spPr bwMode="auto">
          <a:xfrm>
            <a:off x="838201" y="3356992"/>
            <a:ext cx="7772400" cy="26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45435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slendro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gagah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lincah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gembira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Slendro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lima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gambyang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hampir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Susunan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nadanya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47619" r="34072" b="24603"/>
          <a:stretch/>
        </p:blipFill>
        <p:spPr bwMode="auto">
          <a:xfrm>
            <a:off x="173580" y="2708919"/>
            <a:ext cx="8862916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363" y="445435"/>
            <a:ext cx="6840760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pelog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nada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lima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tujuh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nada,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7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:\ELISA\PPT ESPS\2016\ESPS edisi kurnas\PERINTILAN ESPS KURNAS\background segit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19320" r="47024" b="10781"/>
          <a:stretch/>
        </p:blipFill>
        <p:spPr bwMode="auto">
          <a:xfrm>
            <a:off x="333260" y="1618875"/>
            <a:ext cx="5229340" cy="45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667" y="561376"/>
            <a:ext cx="5253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Menyanyikan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Lagu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Daerah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Nada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Pelog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O:\PROJECT ERLANGGA\BUPENA 4C\GAMBAR UNTUK PPT BUPENA 4C\TEMA 6 SUBTEMA 1\7a Tasya membaca pu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920523"/>
            <a:ext cx="1968500" cy="40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83568" y="2104390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Tangga nada pelog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gamelan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dan Bali.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Tangga nada pelog biasanya ditulis dalam lima nada.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33333" r="27714" b="37699"/>
          <a:stretch/>
        </p:blipFill>
        <p:spPr bwMode="auto">
          <a:xfrm>
            <a:off x="381001" y="604710"/>
            <a:ext cx="8344324" cy="253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551" y="3356992"/>
            <a:ext cx="7759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Susunan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pelog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nada mayor (do, re, mi,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sol, la,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si, do’).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Tetapi, pada tangga nada pelog hanya lima nada (do, re, mi, sol, la, do)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dominan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lagu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lagu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Gambang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Tengah,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Bali”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Bali,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Jamuran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Tengah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Timur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0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2667" y="561376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Tarian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Daerah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48958" r="66232" b="18576"/>
          <a:stretch/>
        </p:blipFill>
        <p:spPr bwMode="auto">
          <a:xfrm>
            <a:off x="5580730" y="2286000"/>
            <a:ext cx="3570417" cy="34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Bahan Bupena 5C\BUPENA 5C\TEMA 6\Subtema 2\tari tope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1719"/>
            <a:ext cx="2356582" cy="34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8600" y="1306285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Ada dua pola dasar dalam pola lantai,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4233208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horizontal,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diagonal,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segitiga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8B3E1-4614-4923-8F59-51772BE3E198}"/>
              </a:ext>
            </a:extLst>
          </p:cNvPr>
          <p:cNvSpPr txBox="1"/>
          <p:nvPr/>
        </p:nvSpPr>
        <p:spPr>
          <a:xfrm>
            <a:off x="3851920" y="9971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SUBTEMA 2</a:t>
            </a:r>
          </a:p>
        </p:txBody>
      </p:sp>
    </p:spTree>
    <p:extLst>
      <p:ext uri="{BB962C8B-B14F-4D97-AF65-F5344CB8AC3E}">
        <p14:creationId xmlns:p14="http://schemas.microsoft.com/office/powerpoint/2010/main" val="29527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60" t="30953" r="34296" b="37698"/>
          <a:stretch/>
        </p:blipFill>
        <p:spPr bwMode="auto">
          <a:xfrm>
            <a:off x="4277671" y="957260"/>
            <a:ext cx="4485329" cy="46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G:\Bahan Bupena 5C\BUPENA 5C\TEMA 6\Subtema 2\tari pend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325"/>
            <a:ext cx="36004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9252" y="1606174"/>
            <a:ext cx="5862948" cy="4261225"/>
            <a:chOff x="0" y="-2486"/>
            <a:chExt cx="9144000" cy="6479485"/>
          </a:xfrm>
        </p:grpSpPr>
        <p:pic>
          <p:nvPicPr>
            <p:cNvPr id="21" name="Picture 20" descr="E:\ELISA\PPT ESPS\2016\MEDIA ESPS IPA KELAS 2\BAB 2\background kay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86"/>
              <a:ext cx="9144000" cy="6479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04800" y="224135"/>
              <a:ext cx="8534400" cy="602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667" y="561376"/>
            <a:ext cx="537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Daerah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78" y="1927264"/>
            <a:ext cx="1978257" cy="41565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0" y="18288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menyesuaikan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irama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8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678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122</cp:revision>
  <dcterms:created xsi:type="dcterms:W3CDTF">2017-07-08T06:38:15Z</dcterms:created>
  <dcterms:modified xsi:type="dcterms:W3CDTF">2022-01-20T17:16:30Z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2436870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</Properties>
</file>