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8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769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752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27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041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10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57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82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6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629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05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63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14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8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595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BFDCCB-CC07-44BC-B874-5E154642694E}" type="datetimeFigureOut">
              <a:rPr lang="en-ID" smtClean="0"/>
              <a:t>18/04/2021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F7BAE7-1960-4251-9674-15B688D639C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799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1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1"/>
            <a:ext cx="64582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2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Kegiatan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Ekonomi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6FBE4F-512C-4607-A039-2D761D230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67"/>
          <a:stretch/>
        </p:blipFill>
        <p:spPr>
          <a:xfrm>
            <a:off x="6030866" y="2684536"/>
            <a:ext cx="2008234" cy="32813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CFF290-2294-4927-849C-C63897A77EC3}"/>
              </a:ext>
            </a:extLst>
          </p:cNvPr>
          <p:cNvSpPr/>
          <p:nvPr/>
        </p:nvSpPr>
        <p:spPr>
          <a:xfrm>
            <a:off x="916945" y="76201"/>
            <a:ext cx="6855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400" dirty="0">
                <a:latin typeface="Arial Rounded MT Bold" pitchFamily="34" charset="0"/>
                <a:cs typeface="Arial" pitchFamily="34" charset="0"/>
              </a:rPr>
              <a:t> 2: </a:t>
            </a:r>
            <a:endParaRPr lang="en-US" sz="2400" dirty="0">
              <a:solidFill>
                <a:srgbClr val="7030A0"/>
              </a:solidFill>
              <a:latin typeface="Arial Rounded MT Bold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Benda </a:t>
            </a:r>
            <a:r>
              <a:rPr lang="en-US" sz="2400" dirty="0" err="1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dalam</a:t>
            </a:r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Kegiatan</a:t>
            </a:r>
            <a:r>
              <a:rPr lang="en-US" sz="2400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Ekonomi</a:t>
            </a:r>
            <a:endParaRPr lang="en-US" sz="2400" dirty="0">
              <a:latin typeface="Arial Rounded MT Bold" pitchFamily="34" charset="0"/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90BB26-1327-43AA-A310-FB2B7E75D2A3}"/>
              </a:ext>
            </a:extLst>
          </p:cNvPr>
          <p:cNvGrpSpPr/>
          <p:nvPr/>
        </p:nvGrpSpPr>
        <p:grpSpPr>
          <a:xfrm>
            <a:off x="540912" y="907198"/>
            <a:ext cx="8603087" cy="1759802"/>
            <a:chOff x="0" y="1412013"/>
            <a:chExt cx="9144000" cy="160020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596ED02-F6CF-44EE-90EE-0C9A99F5FF32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7C60509-6636-4D21-B896-5BEC9B41FB39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BE6E560-1E99-4C6F-832A-99D800435186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A8FA7F9-0225-44ED-A517-D181CA29B7CD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F368849-8CB1-4FE0-BF0F-7D94201F1710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5CF9A793-2A76-4DC3-A22E-D061A4BC63DA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BBDA2DA-0EEA-4248-9845-315663297A18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374FC3B-B06B-47C4-B3BA-E92692C66EDC}"/>
                    </a:ext>
                  </a:extLst>
                </p:cNvPr>
                <p:cNvSpPr/>
                <p:nvPr/>
              </p:nvSpPr>
              <p:spPr>
                <a:xfrm>
                  <a:off x="6391206" y="2667001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P1</a:t>
                  </a: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7CEC138-1612-463D-AAAD-A5262ED1DD75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0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E47044B-690B-409F-B6CF-4A921DDD0E88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1: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2EE879-0FCB-4120-B014-9909D45748C2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84DA009-1419-4C81-B39C-ADC100BCC39F}"/>
              </a:ext>
            </a:extLst>
          </p:cNvPr>
          <p:cNvSpPr txBox="1"/>
          <p:nvPr/>
        </p:nvSpPr>
        <p:spPr>
          <a:xfrm>
            <a:off x="540912" y="1634006"/>
            <a:ext cx="631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Media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C9C8DE-F3BA-44BE-B78B-452DD962D98E}"/>
              </a:ext>
            </a:extLst>
          </p:cNvPr>
          <p:cNvSpPr/>
          <p:nvPr/>
        </p:nvSpPr>
        <p:spPr>
          <a:xfrm>
            <a:off x="540912" y="2370039"/>
            <a:ext cx="5489954" cy="3649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Media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berperan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menghibur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mendidik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Media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manayangkan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televisi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radio, internet,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reklame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864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0A6BA8A-ABF2-4B4D-A57A-2EB85389CA44}"/>
              </a:ext>
            </a:extLst>
          </p:cNvPr>
          <p:cNvSpPr/>
          <p:nvPr/>
        </p:nvSpPr>
        <p:spPr>
          <a:xfrm>
            <a:off x="1159098" y="553792"/>
            <a:ext cx="6993229" cy="9929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televisi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Television Advertising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adegan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diiklankan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9131B9B1-232A-4446-993F-07CF3BA7C583}"/>
              </a:ext>
            </a:extLst>
          </p:cNvPr>
          <p:cNvSpPr/>
          <p:nvPr/>
        </p:nvSpPr>
        <p:spPr>
          <a:xfrm>
            <a:off x="2530698" y="2048268"/>
            <a:ext cx="6308501" cy="9623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n-NO" sz="2000" b="1" dirty="0">
                <a:latin typeface="Arial" pitchFamily="34" charset="0"/>
                <a:cs typeface="Arial" pitchFamily="34" charset="0"/>
              </a:rPr>
              <a:t>Iklan dengan media radio (</a:t>
            </a:r>
            <a:r>
              <a:rPr lang="nn-NO" sz="2000" b="1" i="1" dirty="0">
                <a:latin typeface="Arial" pitchFamily="34" charset="0"/>
                <a:cs typeface="Arial" pitchFamily="34" charset="0"/>
              </a:rPr>
              <a:t>Radio Advertising</a:t>
            </a:r>
            <a:r>
              <a:rPr lang="nn-NO" sz="2000" b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rekaman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penyiar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menyampaikan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diiklankan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C501D9D-FBD3-44E9-BC52-E0889AFA2098}"/>
              </a:ext>
            </a:extLst>
          </p:cNvPr>
          <p:cNvSpPr/>
          <p:nvPr/>
        </p:nvSpPr>
        <p:spPr>
          <a:xfrm>
            <a:off x="1159098" y="3572268"/>
            <a:ext cx="7134896" cy="962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media internet (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Online Advertising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bergerak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adegan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seseorang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diiklankan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5BDC34FC-96C6-418A-9BE4-B74D6C165105}"/>
              </a:ext>
            </a:extLst>
          </p:cNvPr>
          <p:cNvSpPr/>
          <p:nvPr/>
        </p:nvSpPr>
        <p:spPr>
          <a:xfrm>
            <a:off x="2530698" y="5036123"/>
            <a:ext cx="6308501" cy="10224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n-NO" sz="2000" b="1" dirty="0">
                <a:latin typeface="Arial" pitchFamily="34" charset="0"/>
                <a:cs typeface="Arial" pitchFamily="34" charset="0"/>
              </a:rPr>
              <a:t>Iklan dengan media papan reklame elektronik,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persimpangan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lampu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lintas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pusat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perbelanjaan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nn-NO" sz="2000" b="1" dirty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7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E4308-9152-4E63-8698-C55E3F71154E}"/>
              </a:ext>
            </a:extLst>
          </p:cNvPr>
          <p:cNvSpPr txBox="1"/>
          <p:nvPr/>
        </p:nvSpPr>
        <p:spPr>
          <a:xfrm>
            <a:off x="502276" y="592070"/>
            <a:ext cx="67367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Zat-Zat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Penyusun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7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Minuman</a:t>
            </a:r>
            <a:endParaRPr lang="en-US" sz="27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7A5A35-A5EE-4773-9093-DED9DBBCC51B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0CBBA15-9A5D-4092-9726-9BF53B3475E7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163C770-0002-4DB2-9FE0-B7015BC0F90B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5BC64D-7D32-4399-B003-965CAA5C4230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58B810-7EE2-45CE-A766-F27E858E74CA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A864EFD-D448-4378-91B3-44EC8EDF64DE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St2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D1336D7-97AD-42A3-9588-3354485A5663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26E7182-362B-40D5-86BF-E45E43E0759A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990EF94-9585-462D-A3EA-BD25912E4BC1}"/>
                    </a:ext>
                  </a:extLst>
                </p:cNvPr>
                <p:cNvSpPr/>
                <p:nvPr/>
              </p:nvSpPr>
              <p:spPr>
                <a:xfrm>
                  <a:off x="6391206" y="2654554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P1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B5F54A-8557-41AA-A4F1-D2424D2DD81B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IPA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3.9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34818E-CE10-400D-8130-35BE4CC25C2F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1: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1C21C7-0550-4ED0-AA9A-E61412CC422E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4029E4D-F4F7-4098-841E-8F6A9019AFA1}"/>
              </a:ext>
            </a:extLst>
          </p:cNvPr>
          <p:cNvSpPr/>
          <p:nvPr/>
        </p:nvSpPr>
        <p:spPr>
          <a:xfrm>
            <a:off x="502275" y="1094713"/>
            <a:ext cx="6432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homogen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heterogen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02A263CC-D5C9-47FE-BB52-67E23E1FAE10}"/>
              </a:ext>
            </a:extLst>
          </p:cNvPr>
          <p:cNvSpPr/>
          <p:nvPr/>
        </p:nvSpPr>
        <p:spPr>
          <a:xfrm>
            <a:off x="669700" y="2102843"/>
            <a:ext cx="4005331" cy="4145556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homogen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terlarut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Garam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menyisakan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endapan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tampak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bening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terasa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asin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8916DC64-2B06-45B0-9789-90C13F81D659}"/>
              </a:ext>
            </a:extLst>
          </p:cNvPr>
          <p:cNvSpPr/>
          <p:nvPr/>
        </p:nvSpPr>
        <p:spPr>
          <a:xfrm>
            <a:off x="5061396" y="2102843"/>
            <a:ext cx="3902300" cy="4117848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heterogen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campuran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terlarut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sempurna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air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dicampur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mengendap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632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A4236F9-8048-4EF8-A71C-307AD81A3917}"/>
              </a:ext>
            </a:extLst>
          </p:cNvPr>
          <p:cNvSpPr/>
          <p:nvPr/>
        </p:nvSpPr>
        <p:spPr>
          <a:xfrm>
            <a:off x="991672" y="682580"/>
            <a:ext cx="6014435" cy="5489620"/>
          </a:xfrm>
          <a:prstGeom prst="roundRect">
            <a:avLst>
              <a:gd name="adj" fmla="val 11046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juga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minuman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sebenarnya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kelapa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air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minum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ulang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materi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sejenis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senyawa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diuraikan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zat-zat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reaksi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kimia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Oksigen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hirup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berjenis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unsur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Senyawa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tunggal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diuraikan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zat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rekasi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kimia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Contohnya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air (H</a:t>
            </a:r>
            <a:r>
              <a:rPr lang="en-US" sz="22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O). Air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diuraikan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hidrogen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gas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oksigen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B55D93B2-FEA5-47AC-9EC9-80604B26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30" y="1485244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AFEDB8-B7F1-4391-BA75-E637F984D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88" y="844210"/>
            <a:ext cx="2437489" cy="48278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B27EA0-08FD-4F25-95F1-7CC83D2F6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634137"/>
            <a:ext cx="2079269" cy="5037945"/>
          </a:xfrm>
          <a:prstGeom prst="rect">
            <a:avLst/>
          </a:prstGeom>
        </p:spPr>
      </p:pic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5F12149B-0C67-4EC7-B54C-CB008BD7001D}"/>
              </a:ext>
            </a:extLst>
          </p:cNvPr>
          <p:cNvSpPr/>
          <p:nvPr/>
        </p:nvSpPr>
        <p:spPr>
          <a:xfrm>
            <a:off x="3077047" y="2278966"/>
            <a:ext cx="5222891" cy="2686929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TERIMA KASIH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 SELAMAT BELAJAR </a:t>
            </a:r>
          </a:p>
          <a:p>
            <a:pPr algn="ctr"/>
            <a:r>
              <a:rPr lang="en-US" sz="3600" dirty="0">
                <a:latin typeface="Bahnschrift Condensed" panose="020B0502040204020203" pitchFamily="34" charset="0"/>
              </a:rPr>
              <a:t>DAN TETAP SEMANGAT</a:t>
            </a:r>
            <a:endParaRPr lang="en-ID" sz="3600" dirty="0">
              <a:latin typeface="Bahnschrift Condensed" panose="020B0502040204020203" pitchFamily="34" charset="0"/>
            </a:endParaRP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60597C60-7B7D-4ED2-8E39-E3AB8C7C6676}"/>
              </a:ext>
            </a:extLst>
          </p:cNvPr>
          <p:cNvSpPr/>
          <p:nvPr/>
        </p:nvSpPr>
        <p:spPr>
          <a:xfrm>
            <a:off x="4121835" y="5539419"/>
            <a:ext cx="5008098" cy="540214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</TotalTime>
  <Words>361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Bahnschrift Condensed</vt:lpstr>
      <vt:lpstr>Bernard MT Condensed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8</cp:revision>
  <dcterms:created xsi:type="dcterms:W3CDTF">2021-04-12T07:59:24Z</dcterms:created>
  <dcterms:modified xsi:type="dcterms:W3CDTF">2021-04-18T07:19:38Z</dcterms:modified>
</cp:coreProperties>
</file>