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58" r:id="rId3"/>
    <p:sldId id="263" r:id="rId4"/>
    <p:sldId id="289" r:id="rId5"/>
    <p:sldId id="290" r:id="rId6"/>
    <p:sldId id="28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77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5322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566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927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07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91897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58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765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6126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497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35666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CA8FC4A-4B20-4D30-B96E-A9719BC8104D}" type="datetimeFigureOut">
              <a:rPr lang="en-ID" smtClean="0"/>
              <a:t>01/08/2021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8C28FF3-84A6-4B22-8468-3D9DD9F0952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537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704" y="565404"/>
            <a:ext cx="9859617" cy="57271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4035" y="1600200"/>
            <a:ext cx="395011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Pendidikan Pancasila 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dan </a:t>
            </a:r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Kewarganegaraan</a:t>
            </a:r>
            <a:endParaRPr lang="en-US" sz="3200" b="1" dirty="0">
              <a:solidFill>
                <a:srgbClr val="009900"/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3200" b="1" dirty="0" err="1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untuk</a:t>
            </a:r>
            <a:r>
              <a:rPr lang="en-US" sz="3200" b="1" dirty="0">
                <a:solidFill>
                  <a:srgbClr val="009900"/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SD/MI Kelas 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9EB9-967B-4627-8B95-E78EFF61B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850" y="1392403"/>
            <a:ext cx="3063961" cy="38643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4DC83F4-E007-4390-BF71-139D643BB9BB}"/>
              </a:ext>
            </a:extLst>
          </p:cNvPr>
          <p:cNvSpPr/>
          <p:nvPr/>
        </p:nvSpPr>
        <p:spPr>
          <a:xfrm>
            <a:off x="5964034" y="5256790"/>
            <a:ext cx="4134123" cy="6006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5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37F4BC7-53D0-4F02-9141-8503AF5FE5D0}"/>
              </a:ext>
            </a:extLst>
          </p:cNvPr>
          <p:cNvGrpSpPr/>
          <p:nvPr/>
        </p:nvGrpSpPr>
        <p:grpSpPr>
          <a:xfrm>
            <a:off x="508000" y="1368144"/>
            <a:ext cx="6807200" cy="4702456"/>
            <a:chOff x="381000" y="1026108"/>
            <a:chExt cx="5105400" cy="352684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EFA04DF-2ECC-455C-8CD1-2FF86D23E9F8}"/>
                </a:ext>
              </a:extLst>
            </p:cNvPr>
            <p:cNvSpPr/>
            <p:nvPr/>
          </p:nvSpPr>
          <p:spPr>
            <a:xfrm>
              <a:off x="381000" y="1026108"/>
              <a:ext cx="5105400" cy="3526842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4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09FF16-2D68-4817-AB18-F00D044E89D6}"/>
                </a:ext>
              </a:extLst>
            </p:cNvPr>
            <p:cNvSpPr txBox="1"/>
            <p:nvPr/>
          </p:nvSpPr>
          <p:spPr>
            <a:xfrm>
              <a:off x="609600" y="1190226"/>
              <a:ext cx="4341862" cy="2823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2400"/>
                </a:spcAft>
              </a:pPr>
              <a:r>
                <a:rPr lang="en-ID" sz="2933" dirty="0"/>
                <a:t>Pancasila </a:t>
              </a:r>
              <a:r>
                <a:rPr lang="en-ID" sz="2933" dirty="0" err="1"/>
                <a:t>adalah</a:t>
              </a:r>
              <a:r>
                <a:rPr lang="en-ID" sz="2933" dirty="0"/>
                <a:t> </a:t>
              </a:r>
              <a:r>
                <a:rPr lang="en-ID" sz="2933" dirty="0" err="1"/>
                <a:t>dasar</a:t>
              </a:r>
              <a:r>
                <a:rPr lang="en-ID" sz="2933" dirty="0"/>
                <a:t> negara Indonesia.</a:t>
              </a:r>
            </a:p>
            <a:p>
              <a:pPr>
                <a:spcAft>
                  <a:spcPts val="1600"/>
                </a:spcAft>
              </a:pPr>
              <a:r>
                <a:rPr lang="en-ID" sz="2933" dirty="0"/>
                <a:t>Pancasila </a:t>
              </a:r>
              <a:r>
                <a:rPr lang="en-ID" sz="2933" dirty="0" err="1"/>
                <a:t>merupakan</a:t>
              </a:r>
              <a:r>
                <a:rPr lang="en-ID" sz="2933" dirty="0"/>
                <a:t> </a:t>
              </a:r>
              <a:r>
                <a:rPr lang="en-ID" sz="2933" dirty="0" err="1"/>
                <a:t>sumber</a:t>
              </a:r>
              <a:r>
                <a:rPr lang="en-ID" sz="2933" dirty="0"/>
                <a:t> </a:t>
              </a:r>
              <a:r>
                <a:rPr lang="en-ID" sz="2933" dirty="0" err="1"/>
                <a:t>dari</a:t>
              </a:r>
              <a:r>
                <a:rPr lang="en-ID" sz="2933" dirty="0"/>
                <a:t> </a:t>
              </a:r>
              <a:r>
                <a:rPr lang="en-ID" sz="2933" dirty="0" err="1"/>
                <a:t>segala</a:t>
              </a:r>
              <a:r>
                <a:rPr lang="en-ID" sz="2933" dirty="0"/>
                <a:t> </a:t>
              </a:r>
              <a:r>
                <a:rPr lang="en-ID" sz="2933" dirty="0" err="1"/>
                <a:t>sumber</a:t>
              </a:r>
              <a:r>
                <a:rPr lang="en-ID" sz="2933" dirty="0"/>
                <a:t> </a:t>
              </a:r>
              <a:r>
                <a:rPr lang="en-ID" sz="2933" dirty="0" err="1"/>
                <a:t>hukum</a:t>
              </a:r>
              <a:r>
                <a:rPr lang="en-ID" sz="2933" dirty="0"/>
                <a:t> di Indonesia. </a:t>
              </a:r>
            </a:p>
            <a:p>
              <a:pPr>
                <a:spcAft>
                  <a:spcPts val="1600"/>
                </a:spcAft>
              </a:pPr>
              <a:r>
                <a:rPr lang="en-ID" sz="2933" dirty="0" err="1"/>
                <a:t>Artinya</a:t>
              </a:r>
              <a:r>
                <a:rPr lang="en-ID" sz="2933" dirty="0"/>
                <a:t>, </a:t>
              </a:r>
              <a:r>
                <a:rPr lang="en-ID" sz="2933" dirty="0" err="1"/>
                <a:t>setiap</a:t>
              </a:r>
              <a:r>
                <a:rPr lang="en-ID" sz="2933" dirty="0"/>
                <a:t> </a:t>
              </a:r>
              <a:r>
                <a:rPr lang="en-ID" sz="2933" dirty="0" err="1"/>
                <a:t>peraturan</a:t>
              </a:r>
              <a:r>
                <a:rPr lang="en-ID" sz="2933" dirty="0"/>
                <a:t> di Indonesia </a:t>
              </a:r>
              <a:r>
                <a:rPr lang="en-ID" sz="2933" dirty="0" err="1"/>
                <a:t>harus</a:t>
              </a:r>
              <a:r>
                <a:rPr lang="en-ID" sz="2933" dirty="0"/>
                <a:t> </a:t>
              </a:r>
              <a:r>
                <a:rPr lang="en-ID" sz="2933" dirty="0" err="1"/>
                <a:t>bersumber</a:t>
              </a:r>
              <a:r>
                <a:rPr lang="en-ID" sz="2933" dirty="0"/>
                <a:t> </a:t>
              </a:r>
              <a:r>
                <a:rPr lang="en-ID" sz="2933" dirty="0" err="1"/>
                <a:t>kepada</a:t>
              </a:r>
              <a:r>
                <a:rPr lang="en-ID" sz="2933" dirty="0"/>
                <a:t> Pancasila. 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D59799B-BB41-4BA5-A5E6-135210F3AA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49" y="1311634"/>
            <a:ext cx="4840048" cy="445416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20" name="Rounded Rectangle 19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16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F95268-9062-404C-876F-3476DCFA2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889001"/>
            <a:ext cx="2501127" cy="515251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6" name="Picture 15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Inti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9" name="Rounded Rectangle 18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FA53845-AAF4-44D8-884A-1FAA5F73C8BE}"/>
              </a:ext>
            </a:extLst>
          </p:cNvPr>
          <p:cNvGrpSpPr/>
          <p:nvPr/>
        </p:nvGrpSpPr>
        <p:grpSpPr>
          <a:xfrm>
            <a:off x="508000" y="1498601"/>
            <a:ext cx="7010400" cy="4099783"/>
            <a:chOff x="381000" y="1123950"/>
            <a:chExt cx="5257800" cy="307483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88A0362-B803-41AC-AB2A-4BAB2D57E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150" b="49660"/>
            <a:stretch/>
          </p:blipFill>
          <p:spPr>
            <a:xfrm>
              <a:off x="381000" y="1123950"/>
              <a:ext cx="5254860" cy="30748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18A45F-4D11-4AED-ACB4-B59EB1A733EA}"/>
                </a:ext>
              </a:extLst>
            </p:cNvPr>
            <p:cNvSpPr txBox="1"/>
            <p:nvPr/>
          </p:nvSpPr>
          <p:spPr>
            <a:xfrm>
              <a:off x="533399" y="1657350"/>
              <a:ext cx="5105401" cy="22236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3200"/>
                </a:spcAft>
              </a:pPr>
              <a:r>
                <a:rPr lang="en-ID" sz="3200" dirty="0"/>
                <a:t>Pancasila </a:t>
              </a:r>
              <a:r>
                <a:rPr lang="en-ID" sz="3200" dirty="0" err="1"/>
                <a:t>merupakan</a:t>
              </a:r>
              <a:r>
                <a:rPr lang="en-ID" sz="3200" dirty="0"/>
                <a:t> </a:t>
              </a:r>
              <a:r>
                <a:rPr lang="en-ID" sz="3200" dirty="0" err="1"/>
                <a:t>pedoman</a:t>
              </a:r>
              <a:r>
                <a:rPr lang="en-ID" sz="3200" dirty="0"/>
                <a:t> </a:t>
              </a:r>
              <a:r>
                <a:rPr lang="en-ID" sz="3200" dirty="0" err="1"/>
                <a:t>hidup</a:t>
              </a:r>
              <a:r>
                <a:rPr lang="en-ID" sz="3200" dirty="0"/>
                <a:t> </a:t>
              </a:r>
              <a:r>
                <a:rPr lang="en-ID" sz="3200" dirty="0" err="1"/>
                <a:t>bangsa</a:t>
              </a:r>
              <a:r>
                <a:rPr lang="en-ID" sz="3200" dirty="0"/>
                <a:t> Indonesia. </a:t>
              </a:r>
            </a:p>
            <a:p>
              <a:pPr>
                <a:spcAft>
                  <a:spcPts val="3200"/>
                </a:spcAft>
              </a:pPr>
              <a:r>
                <a:rPr lang="en-ID" sz="3200" dirty="0" err="1"/>
                <a:t>Perilaku</a:t>
              </a:r>
              <a:r>
                <a:rPr lang="en-ID" sz="3200" dirty="0"/>
                <a:t> dan </a:t>
              </a:r>
              <a:r>
                <a:rPr lang="en-ID" sz="3200" dirty="0" err="1"/>
                <a:t>sikap</a:t>
              </a:r>
              <a:r>
                <a:rPr lang="en-ID" sz="3200" dirty="0"/>
                <a:t> </a:t>
              </a:r>
              <a:r>
                <a:rPr lang="en-ID" sz="3200" dirty="0" err="1"/>
                <a:t>masyarakatnya</a:t>
              </a:r>
              <a:r>
                <a:rPr lang="en-ID" sz="3200" dirty="0"/>
                <a:t> </a:t>
              </a:r>
              <a:r>
                <a:rPr lang="en-ID" sz="3200" dirty="0" err="1"/>
                <a:t>harus</a:t>
              </a:r>
              <a:r>
                <a:rPr lang="en-ID" sz="3200" dirty="0"/>
                <a:t> </a:t>
              </a:r>
              <a:r>
                <a:rPr lang="en-ID" sz="3200" dirty="0" err="1"/>
                <a:t>mencerminkan</a:t>
              </a:r>
              <a:r>
                <a:rPr lang="en-ID" sz="3200" dirty="0"/>
                <a:t> </a:t>
              </a:r>
              <a:r>
                <a:rPr lang="en-ID" sz="3200" dirty="0" err="1"/>
                <a:t>nilai-nilai</a:t>
              </a:r>
              <a:r>
                <a:rPr lang="en-ID" sz="3200" dirty="0"/>
                <a:t> </a:t>
              </a:r>
              <a:r>
                <a:rPr lang="en-ID" sz="3200" dirty="0" err="1"/>
                <a:t>luhur</a:t>
              </a:r>
              <a:r>
                <a:rPr lang="en-ID" sz="3200" dirty="0"/>
                <a:t> Pancasila.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1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DFFEB4C-7ECB-42EF-88A7-97E777D28D55}"/>
              </a:ext>
            </a:extLst>
          </p:cNvPr>
          <p:cNvGrpSpPr/>
          <p:nvPr/>
        </p:nvGrpSpPr>
        <p:grpSpPr>
          <a:xfrm>
            <a:off x="2743200" y="234355"/>
            <a:ext cx="6980709" cy="2096064"/>
            <a:chOff x="1077746" y="1085850"/>
            <a:chExt cx="5235532" cy="2971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78FC27-8BA5-4C2A-8CF6-BCB3DBB91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46" y="1085850"/>
              <a:ext cx="5235532" cy="2971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642FB6-4AF9-4A62-B788-3A9DDAD56E0E}"/>
                </a:ext>
              </a:extLst>
            </p:cNvPr>
            <p:cNvSpPr/>
            <p:nvPr/>
          </p:nvSpPr>
          <p:spPr>
            <a:xfrm>
              <a:off x="1295400" y="1581150"/>
              <a:ext cx="3733800" cy="82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60F734-40BC-4B8E-88DC-A2D4E415C2A1}"/>
              </a:ext>
            </a:extLst>
          </p:cNvPr>
          <p:cNvSpPr txBox="1"/>
          <p:nvPr/>
        </p:nvSpPr>
        <p:spPr>
          <a:xfrm>
            <a:off x="3149600" y="710898"/>
            <a:ext cx="497840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667" b="1" dirty="0" err="1">
                <a:solidFill>
                  <a:schemeClr val="bg1"/>
                </a:solidFill>
              </a:rPr>
              <a:t>Apa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saja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contoh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perilaku</a:t>
            </a:r>
            <a:r>
              <a:rPr lang="en-ID" sz="2667" b="1" dirty="0">
                <a:solidFill>
                  <a:schemeClr val="bg1"/>
                </a:solidFill>
              </a:rPr>
              <a:t> yang </a:t>
            </a:r>
            <a:r>
              <a:rPr lang="en-ID" sz="2667" b="1" dirty="0" err="1">
                <a:solidFill>
                  <a:schemeClr val="bg1"/>
                </a:solidFill>
              </a:rPr>
              <a:t>mencerminkan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nilai-nilai</a:t>
            </a:r>
            <a:r>
              <a:rPr lang="en-ID" sz="2667" b="1" dirty="0">
                <a:solidFill>
                  <a:schemeClr val="bg1"/>
                </a:solidFill>
              </a:rPr>
              <a:t> Pancasila?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318C2-5352-4A12-B8DD-C3E8E66F835D}"/>
              </a:ext>
            </a:extLst>
          </p:cNvPr>
          <p:cNvSpPr txBox="1"/>
          <p:nvPr/>
        </p:nvSpPr>
        <p:spPr>
          <a:xfrm>
            <a:off x="965200" y="3294804"/>
            <a:ext cx="9347200" cy="2862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Memberi</a:t>
            </a:r>
            <a:r>
              <a:rPr lang="en-ID" sz="2667" dirty="0"/>
              <a:t> </a:t>
            </a:r>
            <a:r>
              <a:rPr lang="en-ID" sz="2667" dirty="0" err="1"/>
              <a:t>makan</a:t>
            </a:r>
            <a:r>
              <a:rPr lang="en-ID" sz="2667" dirty="0"/>
              <a:t> dan </a:t>
            </a:r>
            <a:r>
              <a:rPr lang="en-ID" sz="2667" dirty="0" err="1"/>
              <a:t>minum</a:t>
            </a:r>
            <a:r>
              <a:rPr lang="en-ID" sz="2667" dirty="0"/>
              <a:t> </a:t>
            </a:r>
            <a:r>
              <a:rPr lang="en-ID" sz="2667" dirty="0" err="1"/>
              <a:t>kepada</a:t>
            </a:r>
            <a:r>
              <a:rPr lang="en-ID" sz="2667" dirty="0"/>
              <a:t> </a:t>
            </a:r>
            <a:r>
              <a:rPr lang="en-ID" sz="2667" dirty="0" err="1"/>
              <a:t>hewan</a:t>
            </a:r>
            <a:r>
              <a:rPr lang="en-ID" sz="2667" dirty="0"/>
              <a:t> </a:t>
            </a:r>
            <a:r>
              <a:rPr lang="en-ID" sz="2667" dirty="0" err="1"/>
              <a:t>peliharaan</a:t>
            </a:r>
            <a:r>
              <a:rPr lang="en-ID" sz="2667" dirty="0"/>
              <a:t> </a:t>
            </a:r>
            <a:r>
              <a:rPr lang="en-ID" sz="2667" dirty="0" err="1"/>
              <a:t>setiap</a:t>
            </a:r>
            <a:r>
              <a:rPr lang="en-ID" sz="2667" dirty="0"/>
              <a:t> </a:t>
            </a:r>
            <a:r>
              <a:rPr lang="en-ID" sz="2667" dirty="0" err="1"/>
              <a:t>hari</a:t>
            </a:r>
            <a:r>
              <a:rPr lang="en-ID" sz="2667" dirty="0"/>
              <a:t>. </a:t>
            </a:r>
          </a:p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Membersihkan</a:t>
            </a:r>
            <a:r>
              <a:rPr lang="en-ID" sz="2667" dirty="0"/>
              <a:t> </a:t>
            </a:r>
            <a:r>
              <a:rPr lang="en-ID" sz="2667" dirty="0" err="1"/>
              <a:t>lingkungan</a:t>
            </a:r>
            <a:r>
              <a:rPr lang="en-ID" sz="2667" dirty="0"/>
              <a:t> </a:t>
            </a:r>
            <a:r>
              <a:rPr lang="en-ID" sz="2667" dirty="0" err="1"/>
              <a:t>sekolah</a:t>
            </a:r>
            <a:r>
              <a:rPr lang="en-ID" sz="2667" dirty="0"/>
              <a:t> </a:t>
            </a:r>
            <a:r>
              <a:rPr lang="en-ID" sz="2667" dirty="0" err="1"/>
              <a:t>bersama-sama</a:t>
            </a:r>
            <a:r>
              <a:rPr lang="en-ID" sz="2667" dirty="0"/>
              <a:t> </a:t>
            </a:r>
            <a:r>
              <a:rPr lang="en-ID" sz="2667" dirty="0" err="1"/>
              <a:t>melalui</a:t>
            </a:r>
            <a:r>
              <a:rPr lang="en-ID" sz="2667" dirty="0"/>
              <a:t> </a:t>
            </a:r>
            <a:r>
              <a:rPr lang="en-ID" sz="2667" dirty="0" err="1"/>
              <a:t>kegiatan</a:t>
            </a:r>
            <a:r>
              <a:rPr lang="en-ID" sz="2667" dirty="0"/>
              <a:t> </a:t>
            </a:r>
            <a:r>
              <a:rPr lang="en-ID" sz="2667" dirty="0" err="1"/>
              <a:t>kerja</a:t>
            </a:r>
            <a:r>
              <a:rPr lang="en-ID" sz="2667" dirty="0"/>
              <a:t> </a:t>
            </a:r>
            <a:r>
              <a:rPr lang="en-ID" sz="2667" dirty="0" err="1"/>
              <a:t>bakti</a:t>
            </a:r>
            <a:r>
              <a:rPr lang="en-ID" sz="2667" dirty="0"/>
              <a:t> dan </a:t>
            </a:r>
            <a:r>
              <a:rPr lang="en-ID" sz="2667" dirty="0" err="1"/>
              <a:t>piket</a:t>
            </a:r>
            <a:r>
              <a:rPr lang="en-ID" sz="2667" dirty="0"/>
              <a:t> </a:t>
            </a:r>
            <a:r>
              <a:rPr lang="en-ID" sz="2667" dirty="0" err="1"/>
              <a:t>kelas</a:t>
            </a:r>
            <a:r>
              <a:rPr lang="en-ID" sz="2667" dirty="0"/>
              <a:t>. </a:t>
            </a:r>
          </a:p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Berbagi</a:t>
            </a:r>
            <a:r>
              <a:rPr lang="en-ID" sz="2667" dirty="0"/>
              <a:t> </a:t>
            </a:r>
            <a:r>
              <a:rPr lang="en-ID" sz="2667" dirty="0" err="1"/>
              <a:t>tugas</a:t>
            </a:r>
            <a:r>
              <a:rPr lang="en-ID" sz="2667" dirty="0"/>
              <a:t> </a:t>
            </a:r>
            <a:r>
              <a:rPr lang="en-ID" sz="2667" dirty="0" err="1"/>
              <a:t>dengan</a:t>
            </a:r>
            <a:r>
              <a:rPr lang="en-ID" sz="2667" dirty="0"/>
              <a:t> </a:t>
            </a:r>
            <a:r>
              <a:rPr lang="en-ID" sz="2667" dirty="0" err="1"/>
              <a:t>adil</a:t>
            </a:r>
            <a:r>
              <a:rPr lang="en-ID" sz="2667" dirty="0"/>
              <a:t> </a:t>
            </a:r>
            <a:r>
              <a:rPr lang="en-ID" sz="2667" dirty="0" err="1"/>
              <a:t>ketika</a:t>
            </a:r>
            <a:r>
              <a:rPr lang="en-ID" sz="2667" dirty="0"/>
              <a:t> </a:t>
            </a:r>
            <a:r>
              <a:rPr lang="en-ID" sz="2667" dirty="0" err="1"/>
              <a:t>kerja</a:t>
            </a:r>
            <a:r>
              <a:rPr lang="en-ID" sz="2667" dirty="0"/>
              <a:t> </a:t>
            </a:r>
            <a:r>
              <a:rPr lang="en-ID" sz="2667" dirty="0" err="1"/>
              <a:t>bakti</a:t>
            </a:r>
            <a:r>
              <a:rPr lang="en-ID" sz="2667" dirty="0"/>
              <a:t>. </a:t>
            </a:r>
          </a:p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Melakukan</a:t>
            </a:r>
            <a:r>
              <a:rPr lang="en-ID" sz="2667" dirty="0"/>
              <a:t> </a:t>
            </a:r>
            <a:r>
              <a:rPr lang="en-ID" sz="2667" dirty="0" err="1"/>
              <a:t>tebang</a:t>
            </a:r>
            <a:r>
              <a:rPr lang="en-ID" sz="2667" dirty="0"/>
              <a:t> </a:t>
            </a:r>
            <a:r>
              <a:rPr lang="en-ID" sz="2667" dirty="0" err="1"/>
              <a:t>pilih</a:t>
            </a:r>
            <a:r>
              <a:rPr lang="en-ID" sz="2667" dirty="0"/>
              <a:t> </a:t>
            </a:r>
            <a:r>
              <a:rPr lang="en-ID" sz="2667" dirty="0" err="1"/>
              <a:t>ketika</a:t>
            </a:r>
            <a:r>
              <a:rPr lang="en-ID" sz="2667" dirty="0"/>
              <a:t> </a:t>
            </a:r>
            <a:r>
              <a:rPr lang="en-ID" sz="2667" dirty="0" err="1"/>
              <a:t>menebang</a:t>
            </a:r>
            <a:r>
              <a:rPr lang="en-ID" sz="2667" dirty="0"/>
              <a:t> </a:t>
            </a:r>
            <a:r>
              <a:rPr lang="en-ID" sz="2667" dirty="0" err="1"/>
              <a:t>pohon</a:t>
            </a:r>
            <a:r>
              <a:rPr lang="en-ID" sz="2667" dirty="0"/>
              <a:t> di </a:t>
            </a:r>
            <a:r>
              <a:rPr lang="en-ID" sz="2667" dirty="0" err="1"/>
              <a:t>hutan</a:t>
            </a:r>
            <a:r>
              <a:rPr lang="en-ID" sz="2667" dirty="0"/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553AE4-DC50-407C-A0FD-36420C2FA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13" y="-180465"/>
            <a:ext cx="3068680" cy="5593329"/>
          </a:xfrm>
          <a:prstGeom prst="rect">
            <a:avLst/>
          </a:prstGeom>
        </p:spPr>
      </p:pic>
      <p:pic>
        <p:nvPicPr>
          <p:cNvPr id="10" name="Picture 5" descr="D:\PR INA\Printilan ppt\panah1.png">
            <a:extLst>
              <a:ext uri="{FF2B5EF4-FFF2-40B4-BE49-F238E27FC236}">
                <a16:creationId xmlns:a16="http://schemas.microsoft.com/office/drawing/2014/main" id="{34341448-51CE-43F6-83EB-13E76D803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86568" y="2553725"/>
            <a:ext cx="672075" cy="6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650DAC-D4C3-4E97-9A61-CC476D5341D0}"/>
              </a:ext>
            </a:extLst>
          </p:cNvPr>
          <p:cNvSpPr txBox="1"/>
          <p:nvPr/>
        </p:nvSpPr>
        <p:spPr>
          <a:xfrm>
            <a:off x="1418391" y="3381693"/>
            <a:ext cx="7924800" cy="2760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Membuat</a:t>
            </a:r>
            <a:r>
              <a:rPr lang="en-ID" sz="2667" dirty="0"/>
              <a:t> </a:t>
            </a:r>
            <a:r>
              <a:rPr lang="en-ID" sz="2667" dirty="0" err="1"/>
              <a:t>kegaduhan</a:t>
            </a:r>
            <a:r>
              <a:rPr lang="en-ID" sz="2667" dirty="0"/>
              <a:t> </a:t>
            </a:r>
            <a:r>
              <a:rPr lang="en-ID" sz="2667" dirty="0" err="1"/>
              <a:t>ketika</a:t>
            </a:r>
            <a:r>
              <a:rPr lang="en-ID" sz="2667" dirty="0"/>
              <a:t> </a:t>
            </a:r>
            <a:r>
              <a:rPr lang="en-ID" sz="2667" dirty="0" err="1"/>
              <a:t>ada</a:t>
            </a:r>
            <a:r>
              <a:rPr lang="en-ID" sz="2667" dirty="0"/>
              <a:t> yang </a:t>
            </a:r>
            <a:r>
              <a:rPr lang="en-ID" sz="2667" dirty="0" err="1"/>
              <a:t>sedang</a:t>
            </a:r>
            <a:r>
              <a:rPr lang="en-ID" sz="2667" dirty="0"/>
              <a:t> </a:t>
            </a:r>
            <a:r>
              <a:rPr lang="en-ID" sz="2667" dirty="0" err="1"/>
              <a:t>beribadah</a:t>
            </a:r>
            <a:r>
              <a:rPr lang="en-ID" sz="2667" dirty="0"/>
              <a:t>. </a:t>
            </a:r>
          </a:p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Tidak</a:t>
            </a:r>
            <a:r>
              <a:rPr lang="en-ID" sz="2667" dirty="0"/>
              <a:t> </a:t>
            </a:r>
            <a:r>
              <a:rPr lang="en-ID" sz="2667" dirty="0" err="1"/>
              <a:t>mau</a:t>
            </a:r>
            <a:r>
              <a:rPr lang="en-ID" sz="2667" dirty="0"/>
              <a:t> </a:t>
            </a:r>
            <a:r>
              <a:rPr lang="en-ID" sz="2667" dirty="0" err="1"/>
              <a:t>meminjamkan</a:t>
            </a:r>
            <a:r>
              <a:rPr lang="en-ID" sz="2667" dirty="0"/>
              <a:t> </a:t>
            </a:r>
            <a:r>
              <a:rPr lang="en-ID" sz="2667" dirty="0" err="1"/>
              <a:t>alat</a:t>
            </a:r>
            <a:r>
              <a:rPr lang="en-ID" sz="2667" dirty="0"/>
              <a:t> </a:t>
            </a:r>
            <a:r>
              <a:rPr lang="en-ID" sz="2667" dirty="0" err="1"/>
              <a:t>tulis</a:t>
            </a:r>
            <a:r>
              <a:rPr lang="en-ID" sz="2667" dirty="0"/>
              <a:t> </a:t>
            </a:r>
            <a:r>
              <a:rPr lang="en-ID" sz="2667" dirty="0" err="1"/>
              <a:t>kepada</a:t>
            </a:r>
            <a:r>
              <a:rPr lang="en-ID" sz="2667" dirty="0"/>
              <a:t> </a:t>
            </a:r>
            <a:r>
              <a:rPr lang="en-ID" sz="2667" dirty="0" err="1"/>
              <a:t>teman</a:t>
            </a:r>
            <a:r>
              <a:rPr lang="en-ID" sz="2667" dirty="0"/>
              <a:t> </a:t>
            </a:r>
            <a:r>
              <a:rPr lang="en-ID" sz="2667" dirty="0" err="1"/>
              <a:t>sebelah</a:t>
            </a:r>
            <a:r>
              <a:rPr lang="en-ID" sz="2667" dirty="0"/>
              <a:t>. </a:t>
            </a:r>
          </a:p>
          <a:p>
            <a:pPr marL="457189" indent="-457189">
              <a:spcAft>
                <a:spcPts val="800"/>
              </a:spcAft>
              <a:buAutoNum type="arabicPeriod"/>
            </a:pPr>
            <a:r>
              <a:rPr lang="en-ID" sz="2667" dirty="0" err="1"/>
              <a:t>Tidak</a:t>
            </a:r>
            <a:r>
              <a:rPr lang="en-ID" sz="2667" dirty="0"/>
              <a:t> </a:t>
            </a:r>
            <a:r>
              <a:rPr lang="en-ID" sz="2667" dirty="0" err="1"/>
              <a:t>mau</a:t>
            </a:r>
            <a:r>
              <a:rPr lang="en-ID" sz="2667" dirty="0"/>
              <a:t> </a:t>
            </a:r>
            <a:r>
              <a:rPr lang="en-ID" sz="2667" dirty="0" err="1"/>
              <a:t>melaksanakan</a:t>
            </a:r>
            <a:r>
              <a:rPr lang="en-ID" sz="2667" dirty="0"/>
              <a:t> </a:t>
            </a:r>
            <a:r>
              <a:rPr lang="en-ID" sz="2667" dirty="0" err="1"/>
              <a:t>piket</a:t>
            </a:r>
            <a:r>
              <a:rPr lang="en-ID" sz="2667" dirty="0"/>
              <a:t> </a:t>
            </a:r>
            <a:r>
              <a:rPr lang="en-ID" sz="2667" dirty="0" err="1"/>
              <a:t>sesuai</a:t>
            </a:r>
            <a:r>
              <a:rPr lang="en-ID" sz="2667" dirty="0"/>
              <a:t> </a:t>
            </a:r>
            <a:r>
              <a:rPr lang="en-ID" sz="2667" dirty="0" err="1"/>
              <a:t>jadwal</a:t>
            </a:r>
            <a:r>
              <a:rPr lang="en-ID" sz="2667" dirty="0"/>
              <a:t> yang </a:t>
            </a:r>
            <a:r>
              <a:rPr lang="en-ID" sz="2667" dirty="0" err="1"/>
              <a:t>sudah</a:t>
            </a:r>
            <a:r>
              <a:rPr lang="en-ID" sz="2667" dirty="0"/>
              <a:t> </a:t>
            </a:r>
            <a:r>
              <a:rPr lang="en-ID" sz="2667" dirty="0" err="1"/>
              <a:t>ditentukan</a:t>
            </a:r>
            <a:r>
              <a:rPr lang="en-ID" sz="2667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B2ED60-CDAA-42AD-A015-B71F8E52934E}"/>
              </a:ext>
            </a:extLst>
          </p:cNvPr>
          <p:cNvGrpSpPr/>
          <p:nvPr/>
        </p:nvGrpSpPr>
        <p:grpSpPr>
          <a:xfrm>
            <a:off x="2605646" y="397104"/>
            <a:ext cx="6980709" cy="2096064"/>
            <a:chOff x="1077746" y="1085850"/>
            <a:chExt cx="5235532" cy="29718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08BA4E4-D4E6-4EB8-B0ED-C9532F28D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746" y="1085850"/>
              <a:ext cx="5235532" cy="29718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A34E758-D247-472A-8CEB-E97943891B9A}"/>
                </a:ext>
              </a:extLst>
            </p:cNvPr>
            <p:cNvSpPr/>
            <p:nvPr/>
          </p:nvSpPr>
          <p:spPr>
            <a:xfrm>
              <a:off x="1295400" y="1581150"/>
              <a:ext cx="3733800" cy="8290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id-ID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7B0843A-0F45-409B-9FC1-9CA4BFCAA959}"/>
              </a:ext>
            </a:extLst>
          </p:cNvPr>
          <p:cNvSpPr txBox="1"/>
          <p:nvPr/>
        </p:nvSpPr>
        <p:spPr>
          <a:xfrm>
            <a:off x="2937243" y="909257"/>
            <a:ext cx="4978400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667" b="1" dirty="0" err="1">
                <a:solidFill>
                  <a:schemeClr val="bg1"/>
                </a:solidFill>
              </a:rPr>
              <a:t>Apa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saja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perilaku</a:t>
            </a:r>
            <a:r>
              <a:rPr lang="en-ID" sz="2667" b="1" dirty="0">
                <a:solidFill>
                  <a:schemeClr val="bg1"/>
                </a:solidFill>
              </a:rPr>
              <a:t> yang </a:t>
            </a:r>
            <a:r>
              <a:rPr lang="en-ID" sz="2667" b="1" dirty="0" err="1">
                <a:solidFill>
                  <a:schemeClr val="bg1"/>
                </a:solidFill>
              </a:rPr>
              <a:t>tidak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mencerminkan</a:t>
            </a:r>
            <a:r>
              <a:rPr lang="en-ID" sz="2667" b="1" dirty="0">
                <a:solidFill>
                  <a:schemeClr val="bg1"/>
                </a:solidFill>
              </a:rPr>
              <a:t> </a:t>
            </a:r>
            <a:r>
              <a:rPr lang="en-ID" sz="2667" b="1" dirty="0" err="1">
                <a:solidFill>
                  <a:schemeClr val="bg1"/>
                </a:solidFill>
              </a:rPr>
              <a:t>nilai-nilai</a:t>
            </a:r>
            <a:r>
              <a:rPr lang="en-ID" sz="2667" b="1" dirty="0">
                <a:solidFill>
                  <a:schemeClr val="bg1"/>
                </a:solidFill>
              </a:rPr>
              <a:t> Pancasila?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5080FB-EF46-4C12-9B19-D4D339657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613" y="-180465"/>
            <a:ext cx="3068680" cy="5593329"/>
          </a:xfrm>
          <a:prstGeom prst="rect">
            <a:avLst/>
          </a:prstGeom>
        </p:spPr>
      </p:pic>
      <p:pic>
        <p:nvPicPr>
          <p:cNvPr id="2" name="Picture 6" descr="D:\PR INA\Printilan ppt\panah2.png">
            <a:extLst>
              <a:ext uri="{FF2B5EF4-FFF2-40B4-BE49-F238E27FC236}">
                <a16:creationId xmlns:a16="http://schemas.microsoft.com/office/drawing/2014/main" id="{4FB5DCB7-029B-4D65-83AD-36402F4EB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9193" y="2713013"/>
            <a:ext cx="686825" cy="68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7D61CE-E14C-41A7-B667-9CC63175BF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1" y="1055943"/>
            <a:ext cx="2501127" cy="51525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B1763FB-C9B3-4458-BDAC-ED90934EEBA8}"/>
              </a:ext>
            </a:extLst>
          </p:cNvPr>
          <p:cNvSpPr/>
          <p:nvPr/>
        </p:nvSpPr>
        <p:spPr>
          <a:xfrm>
            <a:off x="1562872" y="2040835"/>
            <a:ext cx="6565129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TERIMA KASIH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SELAMAT BELAJAR &amp;</a:t>
            </a:r>
            <a:b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TETAP SEMANGAT</a:t>
            </a:r>
            <a:br>
              <a:rPr lang="en-US" sz="3200" b="1" dirty="0">
                <a:latin typeface="Algerian" panose="04020705040A02060702" pitchFamily="82" charset="0"/>
              </a:rPr>
            </a:br>
            <a:endParaRPr lang="en-ID" sz="3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FFE59E-8707-4FF9-8D00-D70CDE501550}"/>
              </a:ext>
            </a:extLst>
          </p:cNvPr>
          <p:cNvSpPr/>
          <p:nvPr/>
        </p:nvSpPr>
        <p:spPr>
          <a:xfrm>
            <a:off x="2464904" y="5499651"/>
            <a:ext cx="5088835" cy="357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HENI </a:t>
            </a:r>
            <a:r>
              <a:rPr lang="en-US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NURHAENI,M.Pd</a:t>
            </a:r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9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is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</TotalTime>
  <Words>174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Algerian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2021-08-01T08:07:12Z</dcterms:created>
  <dcterms:modified xsi:type="dcterms:W3CDTF">2021-08-01T08:29:34Z</dcterms:modified>
</cp:coreProperties>
</file>