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91" r:id="rId2"/>
    <p:sldId id="280" r:id="rId3"/>
    <p:sldId id="289" r:id="rId4"/>
    <p:sldId id="293" r:id="rId5"/>
    <p:sldId id="290" r:id="rId6"/>
    <p:sldId id="294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29575-9E40-4020-8C76-698A229E69E5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F0015-4329-4F1D-B88D-3BFFE30D506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532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9932-947D-47F3-B033-5F39826D00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0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18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391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1363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92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wipe/>
      </p:transition>
    </mc:Choice>
    <mc:Fallback xmlns="">
      <p:transition spd="slow" advClick="0" advTm="5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457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74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273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467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91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385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748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626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F529864-8071-4449-A43F-94386B821382}" type="datetimeFigureOut">
              <a:rPr lang="en-ID" smtClean="0"/>
              <a:t>30/07/2021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EB9FA21-C434-448F-8223-4975585A85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616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71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074" name="Picture 2" descr="E:\ELISA\ERLANGGA LISA\2018\TEMPLATE PPT\SD BUPING 2 &amp; 5\BUPING 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454183"/>
            <a:ext cx="4287815" cy="53395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321053" y="1498600"/>
            <a:ext cx="4464940" cy="33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Bahasa Indonesia</a:t>
            </a:r>
          </a:p>
          <a:p>
            <a:pPr algn="ctr"/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 VA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1EC727-8F48-454A-A1DE-5EB195EB2CA8}"/>
              </a:ext>
            </a:extLst>
          </p:cNvPr>
          <p:cNvSpPr txBox="1"/>
          <p:nvPr/>
        </p:nvSpPr>
        <p:spPr>
          <a:xfrm>
            <a:off x="6612835" y="4982817"/>
            <a:ext cx="417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</a:t>
            </a:r>
            <a:r>
              <a:rPr lang="en-US" sz="24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NURHAENI,M.Pd</a:t>
            </a:r>
            <a:endParaRPr lang="en-ID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76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wipe/>
      </p:transition>
    </mc:Choice>
    <mc:Fallback xmlns="">
      <p:transition spd="slow" advClick="0" advTm="5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E:\ELISA\ERLANGGA LISA\2017\TEMPLATE PPT\SD Buping Tematik Terpadu K13N\papan canvas.png">
            <a:extLst>
              <a:ext uri="{FF2B5EF4-FFF2-40B4-BE49-F238E27FC236}">
                <a16:creationId xmlns:a16="http://schemas.microsoft.com/office/drawing/2014/main" id="{6557389B-8D25-40AE-B98B-1295E75536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4542"/>
          <a:stretch/>
        </p:blipFill>
        <p:spPr bwMode="auto">
          <a:xfrm>
            <a:off x="3962402" y="1405254"/>
            <a:ext cx="7272236" cy="510573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BE2B6B2-20D8-4544-9F73-5CD6978F5F98}"/>
              </a:ext>
            </a:extLst>
          </p:cNvPr>
          <p:cNvSpPr/>
          <p:nvPr/>
        </p:nvSpPr>
        <p:spPr>
          <a:xfrm>
            <a:off x="4629388" y="2008389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/>
              <a:t>Siput</a:t>
            </a:r>
            <a:r>
              <a:rPr lang="en-US" sz="2400" dirty="0"/>
              <a:t> </a:t>
            </a:r>
            <a:r>
              <a:rPr lang="en-US" sz="2400" dirty="0" err="1"/>
              <a:t>dikenal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 yang </a:t>
            </a:r>
            <a:r>
              <a:rPr lang="en-US" sz="2400" dirty="0" err="1"/>
              <a:t>bergerak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lambat</a:t>
            </a:r>
            <a:r>
              <a:rPr lang="en-US" sz="2400" dirty="0"/>
              <a:t>. </a:t>
            </a: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lambat</a:t>
            </a:r>
            <a:r>
              <a:rPr lang="en-US" sz="2400" dirty="0"/>
              <a:t> </a:t>
            </a:r>
            <a:r>
              <a:rPr lang="en-US" sz="2400" dirty="0" err="1"/>
              <a:t>siput</a:t>
            </a:r>
            <a:r>
              <a:rPr lang="en-US" sz="2400" dirty="0"/>
              <a:t>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kaki </a:t>
            </a:r>
            <a:r>
              <a:rPr lang="en-US" sz="2400" dirty="0" err="1"/>
              <a:t>siput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kaki </a:t>
            </a:r>
            <a:r>
              <a:rPr lang="en-US" sz="2400" dirty="0" err="1"/>
              <a:t>hewan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Siput</a:t>
            </a:r>
            <a:r>
              <a:rPr lang="en-US" sz="2400" dirty="0"/>
              <a:t> </a:t>
            </a:r>
            <a:r>
              <a:rPr lang="en-US" sz="2400" dirty="0" err="1"/>
              <a:t>berjalan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paling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tubuhnya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perut</a:t>
            </a:r>
            <a:r>
              <a:rPr lang="en-US" sz="2400" dirty="0"/>
              <a:t>. </a:t>
            </a:r>
            <a:r>
              <a:rPr lang="en-US" sz="2400" dirty="0" err="1"/>
              <a:t>Perut</a:t>
            </a:r>
            <a:r>
              <a:rPr lang="en-US" sz="2400" dirty="0"/>
              <a:t> </a:t>
            </a:r>
            <a:r>
              <a:rPr lang="en-US" sz="2400" dirty="0" err="1"/>
              <a:t>siput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rata dan </a:t>
            </a:r>
            <a:r>
              <a:rPr lang="en-US" sz="2400" dirty="0" err="1"/>
              <a:t>memanjang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otot-otot</a:t>
            </a:r>
            <a:r>
              <a:rPr lang="en-US" sz="2400" dirty="0"/>
              <a:t>.</a:t>
            </a:r>
            <a:endParaRPr lang="id-ID" sz="2400" dirty="0"/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-1" y="1"/>
            <a:ext cx="6807201" cy="889000"/>
            <a:chOff x="-1" y="0"/>
            <a:chExt cx="5105401" cy="666750"/>
          </a:xfrm>
        </p:grpSpPr>
        <p:pic>
          <p:nvPicPr>
            <p:cNvPr id="11" name="Picture 10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5105401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228600" y="44904"/>
              <a:ext cx="4724400" cy="5617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4267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4267" dirty="0">
                  <a:solidFill>
                    <a:schemeClr val="bg1"/>
                  </a:solidFill>
                  <a:latin typeface="Arial Rounded MT Bold" pitchFamily="34" charset="0"/>
                </a:rPr>
                <a:t> 3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17" name="Rounded Rectangle 16"/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3.1</a:t>
              </a:r>
            </a:p>
          </p:txBody>
        </p:sp>
      </p:grpSp>
      <p:sp>
        <p:nvSpPr>
          <p:cNvPr id="63" name="Rectangle 62"/>
          <p:cNvSpPr/>
          <p:nvPr/>
        </p:nvSpPr>
        <p:spPr>
          <a:xfrm>
            <a:off x="304800" y="990601"/>
            <a:ext cx="6096000" cy="5027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67" b="1" dirty="0" err="1"/>
              <a:t>Mengembangkan</a:t>
            </a:r>
            <a:r>
              <a:rPr lang="en-US" sz="2667" b="1" dirty="0"/>
              <a:t> </a:t>
            </a:r>
            <a:r>
              <a:rPr lang="en-US" sz="2667" b="1" dirty="0" err="1"/>
              <a:t>Pokok</a:t>
            </a:r>
            <a:r>
              <a:rPr lang="en-US" sz="2667" b="1" dirty="0"/>
              <a:t> </a:t>
            </a:r>
            <a:r>
              <a:rPr lang="en-US" sz="2667" b="1" dirty="0" err="1"/>
              <a:t>Pikiran</a:t>
            </a:r>
            <a:endParaRPr lang="id-ID" sz="2667" dirty="0"/>
          </a:p>
        </p:txBody>
      </p:sp>
      <p:pic>
        <p:nvPicPr>
          <p:cNvPr id="23" name="Picture 2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63" y="1832745"/>
            <a:ext cx="2490607" cy="4361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B5E82D-1416-4A40-B944-B37486F8116D}"/>
              </a:ext>
            </a:extLst>
          </p:cNvPr>
          <p:cNvSpPr txBox="1"/>
          <p:nvPr/>
        </p:nvSpPr>
        <p:spPr>
          <a:xfrm>
            <a:off x="3759200" y="6070601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2145316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250"/>
                            </p:stCondLst>
                            <p:childTnLst>
                              <p:par>
                                <p:cTn id="13" presetID="6" presetClass="entr" presetSubtype="16" fill="hold" grpId="0" nodeType="afterEffect" nodePh="1">
                                  <p:stCondLst>
                                    <p:cond delay="4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3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256790A-3220-440D-BFB1-7C723309C8E3}"/>
              </a:ext>
            </a:extLst>
          </p:cNvPr>
          <p:cNvSpPr/>
          <p:nvPr/>
        </p:nvSpPr>
        <p:spPr>
          <a:xfrm>
            <a:off x="3983765" y="990601"/>
            <a:ext cx="7090635" cy="25538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Hal-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:</a:t>
            </a:r>
            <a:endParaRPr lang="id-ID" sz="2400" dirty="0"/>
          </a:p>
          <a:p>
            <a:pPr marL="380990" indent="-380990">
              <a:buFont typeface="Wingdings" pitchFamily="2" charset="2"/>
              <a:buChar char="ü"/>
            </a:pPr>
            <a:r>
              <a:rPr lang="en-US" sz="2400" dirty="0" err="1"/>
              <a:t>tokoh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pada </a:t>
            </a:r>
            <a:r>
              <a:rPr lang="en-US" sz="2400" dirty="0" err="1"/>
              <a:t>gambar</a:t>
            </a:r>
            <a:endParaRPr lang="id-ID" sz="2400" dirty="0"/>
          </a:p>
          <a:p>
            <a:pPr marL="380990" indent="-380990">
              <a:buFont typeface="Wingdings" pitchFamily="2" charset="2"/>
              <a:buChar char="ü"/>
            </a:pP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endParaRPr lang="id-ID" sz="2400" dirty="0"/>
          </a:p>
          <a:p>
            <a:pPr marL="380990" indent="-380990">
              <a:buFont typeface="Wingdings" pitchFamily="2" charset="2"/>
              <a:buChar char="ü"/>
            </a:pPr>
            <a:r>
              <a:rPr lang="en-US" sz="2400" dirty="0" err="1"/>
              <a:t>pemandangan</a:t>
            </a:r>
            <a:r>
              <a:rPr lang="en-US" sz="2400" dirty="0"/>
              <a:t> pada </a:t>
            </a:r>
            <a:r>
              <a:rPr lang="en-US" sz="2400" dirty="0" err="1"/>
              <a:t>gambar</a:t>
            </a:r>
            <a:endParaRPr lang="id-ID" sz="2400" dirty="0"/>
          </a:p>
          <a:p>
            <a:pPr marL="380990" indent="-380990">
              <a:buFont typeface="Wingdings" pitchFamily="2" charset="2"/>
              <a:buChar char="ü"/>
            </a:pPr>
            <a:r>
              <a:rPr lang="en-US" sz="2400" dirty="0" err="1"/>
              <a:t>objek</a:t>
            </a:r>
            <a:r>
              <a:rPr lang="en-US" sz="2400" dirty="0"/>
              <a:t> lain yang </a:t>
            </a:r>
            <a:r>
              <a:rPr lang="en-US" sz="2400" dirty="0" err="1"/>
              <a:t>ada</a:t>
            </a:r>
            <a:r>
              <a:rPr lang="en-US" sz="2400" dirty="0"/>
              <a:t> pada </a:t>
            </a:r>
            <a:r>
              <a:rPr lang="en-US" sz="2400" dirty="0" err="1"/>
              <a:t>gambar</a:t>
            </a:r>
            <a:endParaRPr lang="id-ID" sz="2400" dirty="0"/>
          </a:p>
        </p:txBody>
      </p:sp>
      <p:pic>
        <p:nvPicPr>
          <p:cNvPr id="6" name="Picture 2" descr="Y:\TRANSIT JOB GAMBAR\Tematik 4E\Subtema 1\2.5 anak berpikir.jpg">
            <a:extLst>
              <a:ext uri="{FF2B5EF4-FFF2-40B4-BE49-F238E27FC236}">
                <a16:creationId xmlns:a16="http://schemas.microsoft.com/office/drawing/2014/main" id="{5382A6FB-C08D-4CA4-A9E8-FDB9F2123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89331C"/>
              </a:clrFrom>
              <a:clrTo>
                <a:srgbClr val="89331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4" y="3246783"/>
            <a:ext cx="3840217" cy="351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196D61-D661-4875-920C-94EFCCF67655}"/>
              </a:ext>
            </a:extLst>
          </p:cNvPr>
          <p:cNvSpPr txBox="1"/>
          <p:nvPr/>
        </p:nvSpPr>
        <p:spPr>
          <a:xfrm>
            <a:off x="3759200" y="4648201"/>
            <a:ext cx="162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3103320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750"/>
                            </p:stCondLst>
                            <p:childTnLst>
                              <p:par>
                                <p:cTn id="9" presetID="6" presetClass="entr" presetSubtype="16" fill="hold" grpId="0" nodeType="afterEffect" nodePh="1">
                                  <p:stCondLst>
                                    <p:cond delay="27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C6754B-CA62-410B-B7DF-0C803606ED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97000"/>
            <a:ext cx="7721600" cy="425688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918B39-7017-4A7C-8816-2E48CD33C831}"/>
              </a:ext>
            </a:extLst>
          </p:cNvPr>
          <p:cNvSpPr/>
          <p:nvPr/>
        </p:nvSpPr>
        <p:spPr>
          <a:xfrm>
            <a:off x="406400" y="356310"/>
            <a:ext cx="5057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Perhatikan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gambar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berikut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id-ID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2" descr="E:\ELISA\MEDIA ESPS IPS KELAS 4\BAB 4\Post it hijau.png">
            <a:extLst>
              <a:ext uri="{FF2B5EF4-FFF2-40B4-BE49-F238E27FC236}">
                <a16:creationId xmlns:a16="http://schemas.microsoft.com/office/drawing/2014/main" id="{C60BF40F-8BE2-4166-8AB9-6FA1C990D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641" y="1616901"/>
            <a:ext cx="3623648" cy="350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B3877E5-1998-44AE-8B93-C65F79A72676}"/>
              </a:ext>
            </a:extLst>
          </p:cNvPr>
          <p:cNvSpPr/>
          <p:nvPr/>
        </p:nvSpPr>
        <p:spPr>
          <a:xfrm>
            <a:off x="8640826" y="1616902"/>
            <a:ext cx="3354463" cy="2349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933" dirty="0" err="1">
                <a:solidFill>
                  <a:schemeClr val="bg1"/>
                </a:solidFill>
              </a:rPr>
              <a:t>Pokok</a:t>
            </a:r>
            <a:r>
              <a:rPr lang="en-US" sz="2933" dirty="0">
                <a:solidFill>
                  <a:schemeClr val="bg1"/>
                </a:solidFill>
              </a:rPr>
              <a:t> </a:t>
            </a:r>
            <a:r>
              <a:rPr lang="en-US" sz="2933" dirty="0" err="1">
                <a:solidFill>
                  <a:schemeClr val="bg1"/>
                </a:solidFill>
              </a:rPr>
              <a:t>pikiran</a:t>
            </a:r>
            <a:r>
              <a:rPr lang="en-US" sz="2933" dirty="0">
                <a:solidFill>
                  <a:schemeClr val="bg1"/>
                </a:solidFill>
              </a:rPr>
              <a:t> yang  </a:t>
            </a:r>
            <a:r>
              <a:rPr lang="en-US" sz="2933" dirty="0" err="1">
                <a:solidFill>
                  <a:schemeClr val="bg1"/>
                </a:solidFill>
              </a:rPr>
              <a:t>sesuai</a:t>
            </a:r>
            <a:r>
              <a:rPr lang="en-US" sz="2933" dirty="0">
                <a:solidFill>
                  <a:schemeClr val="bg1"/>
                </a:solidFill>
              </a:rPr>
              <a:t> </a:t>
            </a:r>
            <a:r>
              <a:rPr lang="en-US" sz="2933" dirty="0" err="1">
                <a:solidFill>
                  <a:schemeClr val="bg1"/>
                </a:solidFill>
              </a:rPr>
              <a:t>dengan</a:t>
            </a:r>
            <a:r>
              <a:rPr lang="en-US" sz="2933" dirty="0">
                <a:solidFill>
                  <a:schemeClr val="bg1"/>
                </a:solidFill>
              </a:rPr>
              <a:t> </a:t>
            </a:r>
            <a:r>
              <a:rPr lang="en-US" sz="2933" dirty="0" err="1">
                <a:solidFill>
                  <a:schemeClr val="bg1"/>
                </a:solidFill>
              </a:rPr>
              <a:t>gambar</a:t>
            </a:r>
            <a:r>
              <a:rPr lang="en-US" sz="2933" dirty="0">
                <a:solidFill>
                  <a:schemeClr val="bg1"/>
                </a:solidFill>
              </a:rPr>
              <a:t>, </a:t>
            </a:r>
            <a:r>
              <a:rPr lang="en-US" sz="2933" dirty="0" err="1">
                <a:solidFill>
                  <a:schemeClr val="bg1"/>
                </a:solidFill>
              </a:rPr>
              <a:t>yaitu</a:t>
            </a:r>
            <a:r>
              <a:rPr lang="en-US" sz="2933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kelas</a:t>
            </a:r>
            <a:r>
              <a:rPr lang="en-US" sz="2933" i="1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kotor</a:t>
            </a:r>
            <a:r>
              <a:rPr lang="en-US" sz="2933" i="1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membuat</a:t>
            </a:r>
            <a:r>
              <a:rPr lang="en-US" sz="2933" i="1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tidak</a:t>
            </a:r>
            <a:r>
              <a:rPr lang="en-US" sz="2933" i="1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nyaman</a:t>
            </a:r>
            <a:r>
              <a:rPr lang="en-US" sz="2933" i="1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saat</a:t>
            </a:r>
            <a:r>
              <a:rPr lang="en-US" sz="2933" i="1" dirty="0">
                <a:solidFill>
                  <a:schemeClr val="bg1"/>
                </a:solidFill>
              </a:rPr>
              <a:t> </a:t>
            </a:r>
            <a:r>
              <a:rPr lang="en-US" sz="2933" i="1" dirty="0" err="1">
                <a:solidFill>
                  <a:schemeClr val="bg1"/>
                </a:solidFill>
              </a:rPr>
              <a:t>belajar</a:t>
            </a:r>
            <a:r>
              <a:rPr lang="en-US" sz="2933" i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82A3D3-C7AE-46AD-BAEF-9D3329C3B968}"/>
              </a:ext>
            </a:extLst>
          </p:cNvPr>
          <p:cNvSpPr txBox="1"/>
          <p:nvPr/>
        </p:nvSpPr>
        <p:spPr>
          <a:xfrm>
            <a:off x="6197600" y="6070601"/>
            <a:ext cx="81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1107838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750"/>
                            </p:stCondLst>
                            <p:childTnLst>
                              <p:par>
                                <p:cTn id="17" presetID="22" presetClass="entr" presetSubtype="4" fill="hold" grpId="0" nodeType="afterEffect" nodePh="1">
                                  <p:stCondLst>
                                    <p:cond delay="175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5C448D3D-D97E-493F-87B3-FBA5910FEC1A}"/>
              </a:ext>
            </a:extLst>
          </p:cNvPr>
          <p:cNvSpPr/>
          <p:nvPr/>
        </p:nvSpPr>
        <p:spPr>
          <a:xfrm>
            <a:off x="839305" y="567016"/>
            <a:ext cx="7461465" cy="41316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2933" dirty="0"/>
          </a:p>
          <a:p>
            <a:endParaRPr lang="id-ID" sz="2933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D0CFDC-F8A9-41E9-A369-FD4C3AC50AB4}"/>
              </a:ext>
            </a:extLst>
          </p:cNvPr>
          <p:cNvSpPr/>
          <p:nvPr/>
        </p:nvSpPr>
        <p:spPr>
          <a:xfrm>
            <a:off x="1580887" y="1028097"/>
            <a:ext cx="62643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Langkah-langkah</a:t>
            </a:r>
            <a:r>
              <a:rPr lang="en-US" sz="2400" dirty="0"/>
              <a:t> </a:t>
            </a:r>
            <a:r>
              <a:rPr lang="en-US" sz="2400" dirty="0" err="1"/>
              <a:t>menulis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  <a:endParaRPr lang="id-ID" sz="2400" dirty="0"/>
          </a:p>
          <a:p>
            <a:pPr marL="380990" indent="-380990">
              <a:buFont typeface="Wingdings" pitchFamily="2" charset="2"/>
              <a:buChar char="Ø"/>
            </a:pP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id-ID" sz="2400" dirty="0"/>
              <a:t>. </a:t>
            </a:r>
          </a:p>
          <a:p>
            <a:pPr marL="380990" indent="-380990">
              <a:buFont typeface="Wingdings" pitchFamily="2" charset="2"/>
              <a:buChar char="Ø"/>
            </a:pP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.</a:t>
            </a:r>
            <a:endParaRPr lang="id-ID" sz="2400" dirty="0"/>
          </a:p>
          <a:p>
            <a:pPr marL="380990" indent="-380990">
              <a:buFont typeface="Wingdings" pitchFamily="2" charset="2"/>
              <a:buChar char="Ø"/>
            </a:pP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.</a:t>
            </a:r>
            <a:endParaRPr lang="id-ID" sz="2400" dirty="0"/>
          </a:p>
          <a:p>
            <a:pPr marL="380990" indent="-380990">
              <a:buFont typeface="Wingdings" pitchFamily="2" charset="2"/>
              <a:buChar char="Ø"/>
            </a:pP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menulis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pengembang</a:t>
            </a:r>
            <a:r>
              <a:rPr lang="en-US" sz="2400" dirty="0"/>
              <a:t>.</a:t>
            </a:r>
            <a:endParaRPr lang="id-ID" sz="2400" dirty="0"/>
          </a:p>
          <a:p>
            <a:pPr marL="380990" indent="-380990">
              <a:buFont typeface="Wingdings" pitchFamily="2" charset="2"/>
              <a:buChar char="Ø"/>
            </a:pPr>
            <a:r>
              <a:rPr lang="en-US" sz="2400" dirty="0" err="1"/>
              <a:t>Merangkai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r>
              <a:rPr lang="en-US" sz="2400" dirty="0"/>
              <a:t>.</a:t>
            </a:r>
            <a:endParaRPr lang="id-ID" sz="2400" dirty="0"/>
          </a:p>
        </p:txBody>
      </p:sp>
      <p:pic>
        <p:nvPicPr>
          <p:cNvPr id="6" name="Picture 3" descr="Z:\ILUSTRASI\TRANSIT JOB GAMBAR\Tematik 2H\subtema 1\1.10 nina berbicara pakai seragam.jpg">
            <a:extLst>
              <a:ext uri="{FF2B5EF4-FFF2-40B4-BE49-F238E27FC236}">
                <a16:creationId xmlns:a16="http://schemas.microsoft.com/office/drawing/2014/main" id="{FDDE2319-11D2-4C08-A2D5-E5503FA97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1" y="685801"/>
            <a:ext cx="2551471" cy="518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32A2CC-502E-493C-96A4-CEEB70CC9426}"/>
              </a:ext>
            </a:extLst>
          </p:cNvPr>
          <p:cNvSpPr txBox="1"/>
          <p:nvPr/>
        </p:nvSpPr>
        <p:spPr>
          <a:xfrm>
            <a:off x="2133600" y="495300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9153654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750"/>
                            </p:stCondLst>
                            <p:childTnLst>
                              <p:par>
                                <p:cTn id="12" presetID="22" presetClass="entr" presetSubtype="4" fill="hold" grpId="0" nodeType="afterEffect" nodePh="1">
                                  <p:stCondLst>
                                    <p:cond delay="375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02EFC7-2463-4CA8-93CA-9373D83D76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0" y="1025485"/>
            <a:ext cx="1956320" cy="52578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A46434-4BB4-45CA-A3AA-9161A535D85D}"/>
              </a:ext>
            </a:extLst>
          </p:cNvPr>
          <p:cNvSpPr/>
          <p:nvPr/>
        </p:nvSpPr>
        <p:spPr>
          <a:xfrm>
            <a:off x="406400" y="356310"/>
            <a:ext cx="11480800" cy="913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Perhatikan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kembali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gambar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kelas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kotor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!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Berikut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contoh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cerita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berdasarkan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667" b="1" dirty="0" err="1">
                <a:solidFill>
                  <a:schemeClr val="accent2">
                    <a:lumMod val="75000"/>
                  </a:schemeClr>
                </a:solidFill>
              </a:rPr>
              <a:t>gambar</a:t>
            </a:r>
            <a:r>
              <a:rPr lang="en-US" sz="2667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id-ID" sz="2667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8AB52D85-AEFA-4E81-B740-F441F68FF18A}"/>
              </a:ext>
            </a:extLst>
          </p:cNvPr>
          <p:cNvSpPr/>
          <p:nvPr/>
        </p:nvSpPr>
        <p:spPr>
          <a:xfrm>
            <a:off x="406401" y="1528400"/>
            <a:ext cx="7461465" cy="4131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2933" dirty="0"/>
          </a:p>
          <a:p>
            <a:endParaRPr lang="id-ID" sz="2933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A8230F-0D8A-4BEA-A2B5-33236BFCAD3D}"/>
              </a:ext>
            </a:extLst>
          </p:cNvPr>
          <p:cNvSpPr/>
          <p:nvPr/>
        </p:nvSpPr>
        <p:spPr>
          <a:xfrm>
            <a:off x="609600" y="1746171"/>
            <a:ext cx="6705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18051" algn="just"/>
            <a:r>
              <a:rPr lang="en-US" sz="2400" dirty="0" err="1"/>
              <a:t>Kenyamanan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</a:t>
            </a:r>
            <a:r>
              <a:rPr lang="en-US" sz="2400" dirty="0" err="1"/>
              <a:t>kebersihan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. Kelas </a:t>
            </a:r>
            <a:r>
              <a:rPr lang="en-US" sz="2400" dirty="0" err="1"/>
              <a:t>kotor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sarang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dibiarkan</a:t>
            </a:r>
            <a:r>
              <a:rPr lang="en-US" sz="2400" dirty="0"/>
              <a:t> </a:t>
            </a:r>
            <a:r>
              <a:rPr lang="en-US" sz="2400" dirty="0" err="1"/>
              <a:t>kotor</a:t>
            </a:r>
            <a:r>
              <a:rPr lang="en-US" sz="2400" dirty="0"/>
              <a:t>, </a:t>
            </a:r>
            <a:r>
              <a:rPr lang="en-US" sz="2400" dirty="0" err="1"/>
              <a:t>tentu</a:t>
            </a:r>
            <a:r>
              <a:rPr lang="en-US" sz="2400" dirty="0"/>
              <a:t> 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menyenangkan</a:t>
            </a:r>
            <a:r>
              <a:rPr lang="en-US" sz="2400" dirty="0"/>
              <a:t>. 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senantiasa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kebersihan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. </a:t>
            </a:r>
            <a:r>
              <a:rPr lang="en-US" sz="2400" dirty="0" err="1"/>
              <a:t>Caranya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piket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harinya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membuang</a:t>
            </a:r>
            <a:r>
              <a:rPr lang="en-US" sz="2400" dirty="0"/>
              <a:t> </a:t>
            </a:r>
            <a:r>
              <a:rPr lang="en-US" sz="2400" dirty="0" err="1"/>
              <a:t>sampah</a:t>
            </a:r>
            <a:r>
              <a:rPr lang="en-US" sz="2400" dirty="0"/>
              <a:t> pada </a:t>
            </a:r>
            <a:r>
              <a:rPr lang="en-US" sz="2400" dirty="0" err="1"/>
              <a:t>tempatnya</a:t>
            </a:r>
            <a:r>
              <a:rPr lang="en-US" sz="24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DBB60D-E69C-4D74-B2A0-EEB0292A2480}"/>
              </a:ext>
            </a:extLst>
          </p:cNvPr>
          <p:cNvSpPr txBox="1"/>
          <p:nvPr/>
        </p:nvSpPr>
        <p:spPr>
          <a:xfrm>
            <a:off x="1453187" y="5790844"/>
            <a:ext cx="16515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8846401"/>
      </p:ext>
    </p:extLst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8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8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250"/>
                            </p:stCondLst>
                            <p:childTnLst>
                              <p:par>
                                <p:cTn id="16" presetID="22" presetClass="entr" presetSubtype="4" fill="hold" grpId="0" nodeType="afterEffect" nodePh="1">
                                  <p:stCondLst>
                                    <p:cond delay="625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Z:\ILUSTRASI\TRANSIT JOB GAMBAR\Tematik 2H\subtema 1\1.10 nina berbicara pakai seragam.jpg">
            <a:extLst>
              <a:ext uri="{FF2B5EF4-FFF2-40B4-BE49-F238E27FC236}">
                <a16:creationId xmlns:a16="http://schemas.microsoft.com/office/drawing/2014/main" id="{81A5A4A1-6E93-49AE-9995-4D390BB9F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862" y="912634"/>
            <a:ext cx="1913603" cy="388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5572C1-6066-4B7E-A1F9-0B5D8B455B60}"/>
              </a:ext>
            </a:extLst>
          </p:cNvPr>
          <p:cNvSpPr/>
          <p:nvPr/>
        </p:nvSpPr>
        <p:spPr>
          <a:xfrm>
            <a:off x="1431236" y="1908313"/>
            <a:ext cx="5340626" cy="2451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>SELAMAT BELAJAR</a:t>
            </a:r>
          </a:p>
          <a:p>
            <a:pPr algn="ctr"/>
            <a:endParaRPr lang="en-US" sz="32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> DAN TETAP SEMANGAT</a:t>
            </a:r>
            <a:endParaRPr lang="en-ID" sz="32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98C70-8418-44E2-B1EF-8B0B6851EB92}"/>
              </a:ext>
            </a:extLst>
          </p:cNvPr>
          <p:cNvSpPr txBox="1"/>
          <p:nvPr/>
        </p:nvSpPr>
        <p:spPr>
          <a:xfrm>
            <a:off x="980661" y="5237093"/>
            <a:ext cx="6082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</a:t>
            </a:r>
            <a:r>
              <a:rPr lang="en-US" sz="24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NURHAENI,M.Pd</a:t>
            </a:r>
            <a:endParaRPr lang="en-ID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5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Basis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13</TotalTime>
  <Words>236</Words>
  <Application>Microsoft Office PowerPoint</Application>
  <PresentationFormat>Widescreen</PresentationFormat>
  <Paragraphs>30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 Black</vt:lpstr>
      <vt:lpstr>Arial Rounded MT Bold</vt:lpstr>
      <vt:lpstr>Calibri</vt:lpstr>
      <vt:lpstr>Corbel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1</cp:revision>
  <dcterms:created xsi:type="dcterms:W3CDTF">2021-07-30T10:38:32Z</dcterms:created>
  <dcterms:modified xsi:type="dcterms:W3CDTF">2021-07-30T10:51:43Z</dcterms:modified>
</cp:coreProperties>
</file>