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5" r:id="rId2"/>
    <p:sldId id="277" r:id="rId3"/>
    <p:sldId id="258" r:id="rId4"/>
    <p:sldId id="266" r:id="rId5"/>
    <p:sldId id="294" r:id="rId6"/>
    <p:sldId id="295" r:id="rId7"/>
    <p:sldId id="296" r:id="rId8"/>
    <p:sldId id="297" r:id="rId9"/>
    <p:sldId id="263" r:id="rId10"/>
    <p:sldId id="289" r:id="rId11"/>
    <p:sldId id="298" r:id="rId12"/>
    <p:sldId id="270" r:id="rId13"/>
    <p:sldId id="299" r:id="rId14"/>
    <p:sldId id="300" r:id="rId15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2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0944-4D6C-4EDC-BA96-84DE26551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C03D-E893-4454-BECB-BEEA468A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03D-E893-4454-BECB-BEEA468AEC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0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19600" y="743962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3190B-E49E-4BDB-B01A-98B784145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9556"/>
            <a:ext cx="3063961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8187673-66B0-40A0-BC24-9A525BB9926C}"/>
              </a:ext>
            </a:extLst>
          </p:cNvPr>
          <p:cNvGrpSpPr/>
          <p:nvPr/>
        </p:nvGrpSpPr>
        <p:grpSpPr>
          <a:xfrm>
            <a:off x="593372" y="572999"/>
            <a:ext cx="4841729" cy="1378279"/>
            <a:chOff x="440972" y="463341"/>
            <a:chExt cx="3673828" cy="1653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D661C1-3109-43B4-A9C6-1E49CECB752F}"/>
                </a:ext>
              </a:extLst>
            </p:cNvPr>
            <p:cNvSpPr txBox="1"/>
            <p:nvPr/>
          </p:nvSpPr>
          <p:spPr>
            <a:xfrm>
              <a:off x="648404" y="667264"/>
              <a:ext cx="324645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D" sz="2000" dirty="0" err="1"/>
                <a:t>Hak</a:t>
              </a:r>
              <a:r>
                <a:rPr lang="en-ID" sz="2000" dirty="0"/>
                <a:t> </a:t>
              </a:r>
              <a:r>
                <a:rPr lang="en-ID" sz="2000" dirty="0" err="1"/>
                <a:t>warga</a:t>
              </a:r>
              <a:r>
                <a:rPr lang="en-ID" sz="2000" dirty="0"/>
                <a:t> </a:t>
              </a:r>
              <a:r>
                <a:rPr lang="en-ID" sz="2000" dirty="0" err="1"/>
                <a:t>masyarakat</a:t>
              </a:r>
              <a:r>
                <a:rPr lang="en-ID" sz="2000" dirty="0"/>
                <a:t> </a:t>
              </a:r>
              <a:r>
                <a:rPr lang="en-ID" sz="2000" dirty="0" err="1"/>
                <a:t>adalah</a:t>
              </a:r>
              <a:r>
                <a:rPr lang="en-ID" sz="2000" dirty="0"/>
                <a:t> </a:t>
              </a:r>
              <a:r>
                <a:rPr lang="en-ID" sz="2000" dirty="0" err="1"/>
                <a:t>sesuatu</a:t>
              </a:r>
              <a:r>
                <a:rPr lang="en-ID" sz="2000" dirty="0"/>
                <a:t> yang </a:t>
              </a:r>
              <a:r>
                <a:rPr lang="en-ID" sz="2000" dirty="0" err="1"/>
                <a:t>harus</a:t>
              </a:r>
              <a:r>
                <a:rPr lang="en-ID" sz="2000" dirty="0"/>
                <a:t> </a:t>
              </a:r>
              <a:r>
                <a:rPr lang="en-ID" sz="2000" dirty="0" err="1"/>
                <a:t>diterima</a:t>
              </a:r>
              <a:r>
                <a:rPr lang="en-ID" sz="2000" dirty="0"/>
                <a:t> oleh </a:t>
              </a:r>
              <a:r>
                <a:rPr lang="en-ID" sz="2000" dirty="0" err="1"/>
                <a:t>setiap</a:t>
              </a:r>
              <a:r>
                <a:rPr lang="en-ID" sz="2000" dirty="0"/>
                <a:t> </a:t>
              </a:r>
              <a:r>
                <a:rPr lang="en-ID" sz="2000" dirty="0" err="1"/>
                <a:t>warga</a:t>
              </a:r>
              <a:r>
                <a:rPr lang="en-ID" sz="2000" dirty="0"/>
                <a:t> </a:t>
              </a:r>
              <a:r>
                <a:rPr lang="en-ID" sz="2000" dirty="0" err="1"/>
                <a:t>masyarakat</a:t>
              </a:r>
              <a:r>
                <a:rPr lang="en-ID" sz="2000" dirty="0"/>
                <a:t>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66F34E-1917-44BE-9639-11613B962CF0}"/>
                </a:ext>
              </a:extLst>
            </p:cNvPr>
            <p:cNvGrpSpPr/>
            <p:nvPr/>
          </p:nvGrpSpPr>
          <p:grpSpPr>
            <a:xfrm>
              <a:off x="440972" y="463341"/>
              <a:ext cx="3673828" cy="1653786"/>
              <a:chOff x="3671900" y="1454903"/>
              <a:chExt cx="2556284" cy="313307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65E8C16-CD14-43BD-8C05-6A2F9CFE0180}"/>
                  </a:ext>
                </a:extLst>
              </p:cNvPr>
              <p:cNvSpPr/>
              <p:nvPr/>
            </p:nvSpPr>
            <p:spPr>
              <a:xfrm>
                <a:off x="3671900" y="1454903"/>
                <a:ext cx="2556284" cy="3133072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A36C2F-FD3C-4198-9795-4BC55D18EC78}"/>
                  </a:ext>
                </a:extLst>
              </p:cNvPr>
              <p:cNvSpPr/>
              <p:nvPr/>
            </p:nvSpPr>
            <p:spPr>
              <a:xfrm>
                <a:off x="3689902" y="1486056"/>
                <a:ext cx="25202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id-ID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88B71F-327E-4477-9DC3-72C5DF6E85A1}"/>
              </a:ext>
            </a:extLst>
          </p:cNvPr>
          <p:cNvSpPr txBox="1"/>
          <p:nvPr/>
        </p:nvSpPr>
        <p:spPr>
          <a:xfrm>
            <a:off x="1399956" y="2657532"/>
            <a:ext cx="63440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/>
              <a:t>Menikmati</a:t>
            </a:r>
            <a:r>
              <a:rPr lang="en-ID" sz="2000" dirty="0"/>
              <a:t>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bersih</a:t>
            </a:r>
            <a:r>
              <a:rPr lang="en-ID" sz="2000" dirty="0"/>
              <a:t>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/>
              <a:t>Menyampaikan</a:t>
            </a:r>
            <a:r>
              <a:rPr lang="en-ID" sz="2000" dirty="0"/>
              <a:t> </a:t>
            </a:r>
            <a:r>
              <a:rPr lang="en-ID" sz="2000" dirty="0" err="1"/>
              <a:t>pendapat</a:t>
            </a:r>
            <a:r>
              <a:rPr lang="en-ID" sz="2000" dirty="0"/>
              <a:t> dan </a:t>
            </a:r>
            <a:r>
              <a:rPr lang="en-ID" sz="2000" dirty="0" err="1"/>
              <a:t>berorganisasi</a:t>
            </a:r>
            <a:r>
              <a:rPr lang="en-ID" sz="2000" dirty="0"/>
              <a:t>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/>
              <a:t>Menikmati</a:t>
            </a:r>
            <a:r>
              <a:rPr lang="en-ID" sz="2000" dirty="0"/>
              <a:t> </a:t>
            </a:r>
            <a:r>
              <a:rPr lang="en-ID" sz="2000" dirty="0" err="1"/>
              <a:t>fasilitas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 yang </a:t>
            </a:r>
            <a:r>
              <a:rPr lang="en-ID" sz="2000" dirty="0" err="1"/>
              <a:t>tersedia</a:t>
            </a:r>
            <a:r>
              <a:rPr lang="en-ID" sz="2000" dirty="0"/>
              <a:t>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/>
              <a:t>Kebebasan</a:t>
            </a:r>
            <a:r>
              <a:rPr lang="en-ID" sz="2000" dirty="0"/>
              <a:t> </a:t>
            </a:r>
            <a:r>
              <a:rPr lang="en-ID" sz="2000" dirty="0" err="1"/>
              <a:t>melaksanakan</a:t>
            </a:r>
            <a:r>
              <a:rPr lang="en-ID" sz="2000" dirty="0"/>
              <a:t> ibadah masing-masing.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/>
              <a:t>Mendapat</a:t>
            </a:r>
            <a:r>
              <a:rPr lang="en-ID" sz="2000" dirty="0"/>
              <a:t> </a:t>
            </a:r>
            <a:r>
              <a:rPr lang="en-ID" sz="2000" dirty="0" err="1"/>
              <a:t>perlindungan</a:t>
            </a:r>
            <a:r>
              <a:rPr lang="en-ID" sz="2000" dirty="0"/>
              <a:t> </a:t>
            </a:r>
            <a:r>
              <a:rPr lang="en-ID" sz="2000" dirty="0" err="1"/>
              <a:t>hukum</a:t>
            </a:r>
            <a:r>
              <a:rPr lang="en-ID" sz="2000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912A78-5EC5-4B22-ACE2-012B3B9B0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88" y="2079841"/>
            <a:ext cx="1440512" cy="26256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2EE7706-4145-424E-8DA0-F5DEAF678B9A}"/>
              </a:ext>
            </a:extLst>
          </p:cNvPr>
          <p:cNvGrpSpPr/>
          <p:nvPr/>
        </p:nvGrpSpPr>
        <p:grpSpPr>
          <a:xfrm>
            <a:off x="4800600" y="905424"/>
            <a:ext cx="4333258" cy="1653786"/>
            <a:chOff x="4800600" y="905424"/>
            <a:chExt cx="4333258" cy="165378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CF1EB3-DA66-458D-A65E-BE3C0484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0600" y="905424"/>
              <a:ext cx="4333258" cy="165378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EDBD74-8576-4E2E-9B74-2AC39536DDEB}"/>
                </a:ext>
              </a:extLst>
            </p:cNvPr>
            <p:cNvSpPr txBox="1"/>
            <p:nvPr/>
          </p:nvSpPr>
          <p:spPr>
            <a:xfrm>
              <a:off x="5501160" y="1378374"/>
              <a:ext cx="293213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000" b="1" dirty="0" err="1">
                  <a:solidFill>
                    <a:schemeClr val="bg1"/>
                  </a:solidFill>
                </a:rPr>
                <a:t>Apa</a:t>
              </a:r>
              <a:r>
                <a:rPr lang="en-ID" sz="2000" b="1" dirty="0">
                  <a:solidFill>
                    <a:schemeClr val="bg1"/>
                  </a:solidFill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</a:rPr>
                <a:t>saja</a:t>
              </a:r>
              <a:r>
                <a:rPr lang="en-ID" sz="2000" b="1" dirty="0">
                  <a:solidFill>
                    <a:schemeClr val="bg1"/>
                  </a:solidFill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</a:rPr>
                <a:t>contoh</a:t>
              </a:r>
              <a:r>
                <a:rPr lang="en-ID" sz="2000" b="1" dirty="0">
                  <a:solidFill>
                    <a:schemeClr val="bg1"/>
                  </a:solidFill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</a:rPr>
                <a:t>hak</a:t>
              </a:r>
              <a:r>
                <a:rPr lang="en-ID" sz="2000" b="1" dirty="0">
                  <a:solidFill>
                    <a:schemeClr val="bg1"/>
                  </a:solidFill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</a:rPr>
                <a:t>warga</a:t>
              </a:r>
              <a:r>
                <a:rPr lang="en-ID" sz="2000" b="1" dirty="0">
                  <a:solidFill>
                    <a:schemeClr val="bg1"/>
                  </a:solidFill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</a:rPr>
                <a:t>masyarakat</a:t>
              </a:r>
              <a:r>
                <a:rPr lang="en-ID" sz="2000" b="1" dirty="0">
                  <a:solidFill>
                    <a:schemeClr val="bg1"/>
                  </a:solidFill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1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EEE4BA-1411-4AEA-813E-587BF7137521}"/>
              </a:ext>
            </a:extLst>
          </p:cNvPr>
          <p:cNvGrpSpPr/>
          <p:nvPr/>
        </p:nvGrpSpPr>
        <p:grpSpPr>
          <a:xfrm>
            <a:off x="593372" y="572999"/>
            <a:ext cx="4893027" cy="1395007"/>
            <a:chOff x="593372" y="572999"/>
            <a:chExt cx="4893027" cy="139500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712C245-53FF-4717-94B2-9CCA81FBE0AD}"/>
                </a:ext>
              </a:extLst>
            </p:cNvPr>
            <p:cNvGrpSpPr/>
            <p:nvPr/>
          </p:nvGrpSpPr>
          <p:grpSpPr>
            <a:xfrm>
              <a:off x="593372" y="572999"/>
              <a:ext cx="4893027" cy="1395007"/>
              <a:chOff x="3671900" y="1454903"/>
              <a:chExt cx="2556284" cy="313307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EF6D43E-7083-4EA0-9472-25D10F4502F4}"/>
                  </a:ext>
                </a:extLst>
              </p:cNvPr>
              <p:cNvSpPr/>
              <p:nvPr/>
            </p:nvSpPr>
            <p:spPr>
              <a:xfrm>
                <a:off x="3671900" y="1454903"/>
                <a:ext cx="2556284" cy="3133072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FB2FB97-3FA2-4C7D-A2B3-7EC292B1738C}"/>
                  </a:ext>
                </a:extLst>
              </p:cNvPr>
              <p:cNvSpPr/>
              <p:nvPr/>
            </p:nvSpPr>
            <p:spPr>
              <a:xfrm>
                <a:off x="3689902" y="1486056"/>
                <a:ext cx="25202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id-ID" dirty="0">
                  <a:cs typeface="Times New Roman" pitchFamily="18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22E8F8-7D0B-4DBF-A863-339A08B7E8D8}"/>
                </a:ext>
              </a:extLst>
            </p:cNvPr>
            <p:cNvSpPr txBox="1"/>
            <p:nvPr/>
          </p:nvSpPr>
          <p:spPr>
            <a:xfrm>
              <a:off x="745717" y="666750"/>
              <a:ext cx="41231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Kewajiban</a:t>
              </a:r>
              <a:r>
                <a:rPr lang="en-ID" dirty="0"/>
                <a:t> </a:t>
              </a:r>
              <a:r>
                <a:rPr lang="en-ID" dirty="0" err="1"/>
                <a:t>warga</a:t>
              </a:r>
              <a:r>
                <a:rPr lang="en-ID" dirty="0"/>
                <a:t> </a:t>
              </a:r>
              <a:r>
                <a:rPr lang="en-ID" dirty="0" err="1"/>
                <a:t>masyarakat</a:t>
              </a:r>
              <a:r>
                <a:rPr lang="en-ID" dirty="0"/>
                <a:t> </a:t>
              </a:r>
              <a:r>
                <a:rPr lang="en-ID" dirty="0" err="1"/>
                <a:t>adalah</a:t>
              </a:r>
              <a:r>
                <a:rPr lang="en-ID" dirty="0"/>
                <a:t> </a:t>
              </a:r>
              <a:r>
                <a:rPr lang="en-ID" dirty="0" err="1"/>
                <a:t>sesuatu</a:t>
              </a:r>
              <a:r>
                <a:rPr lang="en-ID" dirty="0"/>
                <a:t> yang </a:t>
              </a:r>
              <a:r>
                <a:rPr lang="en-ID" dirty="0" err="1"/>
                <a:t>harus</a:t>
              </a:r>
              <a:r>
                <a:rPr lang="en-ID" dirty="0"/>
                <a:t> </a:t>
              </a:r>
              <a:r>
                <a:rPr lang="en-ID" dirty="0" err="1"/>
                <a:t>dilakukan</a:t>
              </a:r>
              <a:r>
                <a:rPr lang="en-ID" dirty="0"/>
                <a:t> </a:t>
              </a:r>
              <a:r>
                <a:rPr lang="en-ID" dirty="0" err="1"/>
                <a:t>seseorang</a:t>
              </a:r>
              <a:r>
                <a:rPr lang="en-ID" dirty="0"/>
                <a:t> </a:t>
              </a:r>
              <a:r>
                <a:rPr lang="en-ID" dirty="0" err="1"/>
                <a:t>sebagai</a:t>
              </a:r>
              <a:r>
                <a:rPr lang="en-ID" dirty="0"/>
                <a:t> </a:t>
              </a:r>
              <a:r>
                <a:rPr lang="en-ID" dirty="0" err="1"/>
                <a:t>warga</a:t>
              </a:r>
              <a:r>
                <a:rPr lang="en-ID" dirty="0"/>
                <a:t>  </a:t>
              </a:r>
              <a:r>
                <a:rPr lang="en-ID" dirty="0" err="1"/>
                <a:t>masyarakat</a:t>
              </a:r>
              <a:r>
                <a:rPr lang="en-ID" dirty="0"/>
                <a:t> </a:t>
              </a:r>
              <a:r>
                <a:rPr lang="en-ID" dirty="0" err="1"/>
                <a:t>dengan</a:t>
              </a:r>
              <a:r>
                <a:rPr lang="en-ID" dirty="0"/>
                <a:t> </a:t>
              </a:r>
              <a:r>
                <a:rPr lang="en-ID" dirty="0" err="1"/>
                <a:t>penuh</a:t>
              </a:r>
              <a:r>
                <a:rPr lang="en-ID" dirty="0"/>
                <a:t> </a:t>
              </a:r>
              <a:r>
                <a:rPr lang="en-ID" dirty="0" err="1"/>
                <a:t>tanggung</a:t>
              </a:r>
              <a:r>
                <a:rPr lang="en-ID" dirty="0"/>
                <a:t> </a:t>
              </a:r>
              <a:r>
                <a:rPr lang="en-ID" dirty="0" err="1"/>
                <a:t>jawab</a:t>
              </a:r>
              <a:r>
                <a:rPr lang="en-ID" dirty="0"/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B53E965-0C7A-4BE7-BC9F-EC8555058F58}"/>
              </a:ext>
            </a:extLst>
          </p:cNvPr>
          <p:cNvSpPr txBox="1"/>
          <p:nvPr/>
        </p:nvSpPr>
        <p:spPr>
          <a:xfrm>
            <a:off x="1300243" y="2333610"/>
            <a:ext cx="684831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kebersihan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tinggal</a:t>
            </a:r>
            <a:r>
              <a:rPr lang="en-ID" dirty="0"/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bakti</a:t>
            </a:r>
            <a:r>
              <a:rPr lang="en-ID" dirty="0"/>
              <a:t> dan </a:t>
            </a:r>
            <a:r>
              <a:rPr lang="en-ID" dirty="0" err="1"/>
              <a:t>musyawarah</a:t>
            </a:r>
            <a:r>
              <a:rPr lang="en-ID" dirty="0"/>
              <a:t> </a:t>
            </a:r>
            <a:r>
              <a:rPr lang="en-ID" dirty="0" err="1"/>
              <a:t>warga</a:t>
            </a:r>
            <a:r>
              <a:rPr lang="en-ID" dirty="0"/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D" dirty="0" err="1"/>
              <a:t>Mematuhi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norma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D" dirty="0" err="1"/>
              <a:t>Menghormati</a:t>
            </a:r>
            <a:r>
              <a:rPr lang="en-ID" dirty="0"/>
              <a:t> </a:t>
            </a:r>
            <a:r>
              <a:rPr lang="en-ID" dirty="0" err="1"/>
              <a:t>tetangga</a:t>
            </a:r>
            <a:r>
              <a:rPr lang="en-ID" dirty="0"/>
              <a:t> di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tinggal</a:t>
            </a:r>
            <a:r>
              <a:rPr lang="en-ID" dirty="0"/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D" dirty="0" err="1"/>
              <a:t>Bergotong</a:t>
            </a:r>
            <a:r>
              <a:rPr lang="en-ID" dirty="0"/>
              <a:t> royong </a:t>
            </a:r>
            <a:r>
              <a:rPr lang="en-ID" dirty="0" err="1"/>
              <a:t>membersihkan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tetangga</a:t>
            </a:r>
            <a:r>
              <a:rPr lang="en-ID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29ADD-5D50-4B97-86EA-77474847F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87" y="1706752"/>
            <a:ext cx="1440512" cy="26256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2C3B8C1-8DBB-4CB8-9846-9B5F2DC2A1AE}"/>
              </a:ext>
            </a:extLst>
          </p:cNvPr>
          <p:cNvGrpSpPr/>
          <p:nvPr/>
        </p:nvGrpSpPr>
        <p:grpSpPr>
          <a:xfrm>
            <a:off x="4724399" y="532335"/>
            <a:ext cx="4333258" cy="1653786"/>
            <a:chOff x="4724399" y="532335"/>
            <a:chExt cx="4333258" cy="16537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5FB9BE-B877-43FE-A375-71493CC52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24399" y="532335"/>
              <a:ext cx="4333258" cy="165378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C5B9B3-F070-4D68-B5E8-FCC4EF18C1E5}"/>
                </a:ext>
              </a:extLst>
            </p:cNvPr>
            <p:cNvSpPr txBox="1"/>
            <p:nvPr/>
          </p:nvSpPr>
          <p:spPr>
            <a:xfrm>
              <a:off x="5074679" y="998866"/>
              <a:ext cx="363269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000" b="1" dirty="0" err="1">
                  <a:solidFill>
                    <a:schemeClr val="bg1"/>
                  </a:solidFill>
                </a:rPr>
                <a:t>Apa</a:t>
              </a:r>
              <a:r>
                <a:rPr lang="en-ID" sz="2000" b="1" dirty="0">
                  <a:solidFill>
                    <a:schemeClr val="bg1"/>
                  </a:solidFill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</a:rPr>
                <a:t>saja</a:t>
              </a:r>
              <a:r>
                <a:rPr lang="en-ID" sz="2000" b="1" dirty="0">
                  <a:solidFill>
                    <a:schemeClr val="bg1"/>
                  </a:solidFill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</a:rPr>
                <a:t>contoh</a:t>
              </a:r>
              <a:r>
                <a:rPr lang="en-ID" sz="2000" b="1" dirty="0">
                  <a:solidFill>
                    <a:schemeClr val="bg1"/>
                  </a:solidFill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</a:rPr>
                <a:t>kewajiban</a:t>
              </a:r>
              <a:r>
                <a:rPr lang="en-ID" sz="2000" b="1" dirty="0">
                  <a:solidFill>
                    <a:schemeClr val="bg1"/>
                  </a:solidFill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</a:rPr>
                <a:t>warga</a:t>
              </a:r>
              <a:r>
                <a:rPr lang="en-ID" sz="2000" b="1" dirty="0">
                  <a:solidFill>
                    <a:schemeClr val="bg1"/>
                  </a:solidFill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</a:rPr>
                <a:t>masyarakat</a:t>
              </a:r>
              <a:r>
                <a:rPr lang="en-ID" sz="2000" b="1" dirty="0">
                  <a:solidFill>
                    <a:schemeClr val="bg1"/>
                  </a:solidFill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01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9BC2482-9CBF-4E86-9797-D6CF3A472BE4}"/>
              </a:ext>
            </a:extLst>
          </p:cNvPr>
          <p:cNvGrpSpPr/>
          <p:nvPr/>
        </p:nvGrpSpPr>
        <p:grpSpPr>
          <a:xfrm>
            <a:off x="1" y="725129"/>
            <a:ext cx="5181600" cy="2684820"/>
            <a:chOff x="1" y="725129"/>
            <a:chExt cx="5181600" cy="26848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7CB25B5-A050-41CF-B2D0-D2E2349DC4C2}"/>
                </a:ext>
              </a:extLst>
            </p:cNvPr>
            <p:cNvGrpSpPr/>
            <p:nvPr/>
          </p:nvGrpSpPr>
          <p:grpSpPr>
            <a:xfrm>
              <a:off x="1" y="725129"/>
              <a:ext cx="5181600" cy="2684820"/>
              <a:chOff x="2296570" y="1074435"/>
              <a:chExt cx="5181600" cy="149731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D3D88F0-4C6A-4A4F-B3C4-AE2141D6E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570" y="1074435"/>
                <a:ext cx="5181600" cy="1497315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F1BAADB-4753-42C4-90C3-41ABF0B40CEB}"/>
                  </a:ext>
                </a:extLst>
              </p:cNvPr>
              <p:cNvSpPr/>
              <p:nvPr/>
            </p:nvSpPr>
            <p:spPr>
              <a:xfrm>
                <a:off x="2771800" y="1248311"/>
                <a:ext cx="4572000" cy="2551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d-ID" sz="20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2A1A0C-DEB8-478C-A0CA-ECF360ECED94}"/>
                </a:ext>
              </a:extLst>
            </p:cNvPr>
            <p:cNvSpPr txBox="1"/>
            <p:nvPr/>
          </p:nvSpPr>
          <p:spPr>
            <a:xfrm>
              <a:off x="476250" y="1322278"/>
              <a:ext cx="4248150" cy="1554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900" dirty="0"/>
                <a:t>Di </a:t>
              </a:r>
              <a:r>
                <a:rPr lang="en-ID" sz="1900" dirty="0" err="1"/>
                <a:t>sekitar</a:t>
              </a:r>
              <a:r>
                <a:rPr lang="en-ID" sz="1900" dirty="0"/>
                <a:t> </a:t>
              </a:r>
              <a:r>
                <a:rPr lang="en-ID" sz="1900" dirty="0" err="1"/>
                <a:t>kita</a:t>
              </a:r>
              <a:r>
                <a:rPr lang="en-ID" sz="1900" dirty="0"/>
                <a:t> </a:t>
              </a:r>
              <a:r>
                <a:rPr lang="en-ID" sz="1900" dirty="0" err="1"/>
                <a:t>ada</a:t>
              </a:r>
              <a:r>
                <a:rPr lang="en-ID" sz="1900" dirty="0"/>
                <a:t> </a:t>
              </a:r>
              <a:r>
                <a:rPr lang="en-ID" sz="1900" dirty="0" err="1"/>
                <a:t>pekerjaan</a:t>
              </a:r>
              <a:r>
                <a:rPr lang="en-ID" sz="1900" dirty="0"/>
                <a:t> yang </a:t>
              </a:r>
              <a:r>
                <a:rPr lang="en-ID" sz="1900" dirty="0" err="1"/>
                <a:t>dilakukan</a:t>
              </a:r>
              <a:r>
                <a:rPr lang="en-ID" sz="1900" dirty="0"/>
                <a:t> </a:t>
              </a:r>
              <a:r>
                <a:rPr lang="en-ID" sz="1900" dirty="0" err="1"/>
                <a:t>dengan</a:t>
              </a:r>
              <a:r>
                <a:rPr lang="en-ID" sz="1900" dirty="0"/>
                <a:t> </a:t>
              </a:r>
              <a:r>
                <a:rPr lang="en-ID" sz="1900" dirty="0" err="1"/>
                <a:t>membersihkan</a:t>
              </a:r>
              <a:r>
                <a:rPr lang="en-ID" sz="1900" dirty="0"/>
                <a:t> dan </a:t>
              </a:r>
              <a:r>
                <a:rPr lang="en-ID" sz="1900" dirty="0" err="1"/>
                <a:t>mengolah</a:t>
              </a:r>
              <a:r>
                <a:rPr lang="en-ID" sz="1900" dirty="0"/>
                <a:t> </a:t>
              </a:r>
              <a:r>
                <a:rPr lang="en-ID" sz="1900" dirty="0" err="1"/>
                <a:t>sampah</a:t>
              </a:r>
              <a:r>
                <a:rPr lang="en-ID" sz="1900" dirty="0"/>
                <a:t>, </a:t>
              </a:r>
              <a:r>
                <a:rPr lang="en-ID" sz="1900" dirty="0" err="1"/>
                <a:t>misalnya</a:t>
              </a:r>
              <a:r>
                <a:rPr lang="en-ID" sz="1900" dirty="0"/>
                <a:t> </a:t>
              </a:r>
              <a:r>
                <a:rPr lang="en-ID" sz="1900" dirty="0" err="1"/>
                <a:t>petugas</a:t>
              </a:r>
              <a:r>
                <a:rPr lang="en-ID" sz="1900" dirty="0"/>
                <a:t> </a:t>
              </a:r>
              <a:r>
                <a:rPr lang="en-ID" sz="1900" dirty="0" err="1"/>
                <a:t>kebersihan</a:t>
              </a:r>
              <a:r>
                <a:rPr lang="en-ID" sz="1900" dirty="0"/>
                <a:t> </a:t>
              </a:r>
              <a:r>
                <a:rPr lang="en-ID" sz="1900" dirty="0" err="1"/>
                <a:t>sekolah</a:t>
              </a:r>
              <a:r>
                <a:rPr lang="en-ID" sz="1900" dirty="0"/>
                <a:t>, </a:t>
              </a:r>
              <a:r>
                <a:rPr lang="en-ID" sz="1900" dirty="0" err="1"/>
                <a:t>pemulung</a:t>
              </a:r>
              <a:r>
                <a:rPr lang="en-ID" sz="1900" dirty="0"/>
                <a:t>, dan </a:t>
              </a:r>
              <a:r>
                <a:rPr lang="en-ID" sz="1900" dirty="0" err="1"/>
                <a:t>pemilik</a:t>
              </a:r>
              <a:r>
                <a:rPr lang="en-ID" sz="1900" dirty="0"/>
                <a:t> </a:t>
              </a:r>
              <a:r>
                <a:rPr lang="en-ID" sz="1900" dirty="0" err="1"/>
                <a:t>usaha</a:t>
              </a:r>
              <a:r>
                <a:rPr lang="en-ID" sz="1900" dirty="0"/>
                <a:t> </a:t>
              </a:r>
              <a:r>
                <a:rPr lang="en-ID" sz="1900" dirty="0" err="1"/>
                <a:t>daur</a:t>
              </a:r>
              <a:r>
                <a:rPr lang="en-ID" sz="1900" dirty="0"/>
                <a:t> </a:t>
              </a:r>
              <a:r>
                <a:rPr lang="en-ID" sz="1900" dirty="0" err="1"/>
                <a:t>ulang</a:t>
              </a:r>
              <a:r>
                <a:rPr lang="en-ID" sz="1900" dirty="0"/>
                <a:t> </a:t>
              </a:r>
              <a:r>
                <a:rPr lang="en-ID" sz="1900" dirty="0" err="1"/>
                <a:t>sampah</a:t>
              </a:r>
              <a:r>
                <a:rPr lang="en-ID" sz="1900" dirty="0"/>
                <a:t>.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5CC7F3-AA0D-417E-B45D-10A5329BC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74" y="986646"/>
            <a:ext cx="3637782" cy="2571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71401C7-1F4A-467D-8A62-105E0E04B0C9}"/>
              </a:ext>
            </a:extLst>
          </p:cNvPr>
          <p:cNvSpPr/>
          <p:nvPr/>
        </p:nvSpPr>
        <p:spPr>
          <a:xfrm>
            <a:off x="1869245" y="3040152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d-ID" sz="2000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0ED13A-C10A-4FB1-B3BB-C5223714AF7D}"/>
              </a:ext>
            </a:extLst>
          </p:cNvPr>
          <p:cNvGrpSpPr/>
          <p:nvPr/>
        </p:nvGrpSpPr>
        <p:grpSpPr>
          <a:xfrm>
            <a:off x="990599" y="3616775"/>
            <a:ext cx="5415149" cy="1100761"/>
            <a:chOff x="990599" y="3616775"/>
            <a:chExt cx="5415149" cy="110076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F22A56-3EF7-4D7B-8C4E-6E296EE7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99" y="3616775"/>
              <a:ext cx="5415149" cy="110076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211D96-77D4-4DB1-BE34-94E71F921E2B}"/>
                </a:ext>
              </a:extLst>
            </p:cNvPr>
            <p:cNvSpPr txBox="1"/>
            <p:nvPr/>
          </p:nvSpPr>
          <p:spPr>
            <a:xfrm>
              <a:off x="1600200" y="3768042"/>
              <a:ext cx="4168588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900" dirty="0" err="1"/>
                <a:t>Kegiatan</a:t>
              </a:r>
              <a:r>
                <a:rPr lang="en-ID" sz="1900" dirty="0"/>
                <a:t> </a:t>
              </a:r>
              <a:r>
                <a:rPr lang="en-ID" sz="1900" dirty="0" err="1"/>
                <a:t>itu</a:t>
              </a:r>
              <a:r>
                <a:rPr lang="en-ID" sz="1900" dirty="0"/>
                <a:t> </a:t>
              </a:r>
              <a:r>
                <a:rPr lang="en-ID" sz="1900" dirty="0" err="1"/>
                <a:t>harus</a:t>
              </a:r>
              <a:r>
                <a:rPr lang="en-ID" sz="1900" dirty="0"/>
                <a:t> </a:t>
              </a:r>
              <a:r>
                <a:rPr lang="en-ID" sz="1900" dirty="0" err="1"/>
                <a:t>kita</a:t>
              </a:r>
              <a:r>
                <a:rPr lang="en-ID" sz="1900" dirty="0"/>
                <a:t> </a:t>
              </a:r>
              <a:r>
                <a:rPr lang="en-ID" sz="1900" dirty="0" err="1"/>
                <a:t>hargai</a:t>
              </a:r>
              <a:r>
                <a:rPr lang="en-ID" sz="1900" dirty="0"/>
                <a:t> </a:t>
              </a:r>
              <a:r>
                <a:rPr lang="en-ID" sz="1900" dirty="0" err="1"/>
                <a:t>karena</a:t>
              </a:r>
              <a:r>
                <a:rPr lang="en-ID" sz="1900" dirty="0"/>
                <a:t> </a:t>
              </a:r>
              <a:r>
                <a:rPr lang="en-ID" sz="1900" dirty="0" err="1"/>
                <a:t>sangat</a:t>
              </a:r>
              <a:r>
                <a:rPr lang="en-ID" sz="1900" dirty="0"/>
                <a:t> </a:t>
              </a:r>
              <a:r>
                <a:rPr lang="en-ID" sz="1900" dirty="0" err="1"/>
                <a:t>bermanfaat</a:t>
              </a:r>
              <a:r>
                <a:rPr lang="en-ID" sz="1900" dirty="0"/>
                <a:t> </a:t>
              </a:r>
              <a:r>
                <a:rPr lang="en-ID" sz="1900" dirty="0" err="1"/>
                <a:t>bagi</a:t>
              </a:r>
              <a:r>
                <a:rPr lang="en-ID" sz="1900" dirty="0"/>
                <a:t> </a:t>
              </a:r>
              <a:r>
                <a:rPr lang="en-ID" sz="1900" dirty="0" err="1"/>
                <a:t>lingkungan</a:t>
              </a:r>
              <a:r>
                <a:rPr lang="en-ID" sz="19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B4EC9-4C41-4370-AB90-E1BFC989A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" y="0"/>
            <a:ext cx="9144000" cy="17388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00F4C-4BBB-4C45-9F4F-858E89645ADF}"/>
              </a:ext>
            </a:extLst>
          </p:cNvPr>
          <p:cNvGrpSpPr/>
          <p:nvPr/>
        </p:nvGrpSpPr>
        <p:grpSpPr>
          <a:xfrm>
            <a:off x="2080410" y="275924"/>
            <a:ext cx="5181600" cy="1572048"/>
            <a:chOff x="2080410" y="275924"/>
            <a:chExt cx="5181600" cy="157204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BCAFF7-5CFF-41AF-B500-2E70444C7E47}"/>
                </a:ext>
              </a:extLst>
            </p:cNvPr>
            <p:cNvGrpSpPr/>
            <p:nvPr/>
          </p:nvGrpSpPr>
          <p:grpSpPr>
            <a:xfrm>
              <a:off x="2080410" y="275924"/>
              <a:ext cx="5181600" cy="1572048"/>
              <a:chOff x="1077746" y="1085850"/>
              <a:chExt cx="5235532" cy="29718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1164D3F-7E88-4C19-80F7-0F32D8E0B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7746" y="1085850"/>
                <a:ext cx="5235532" cy="297180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6E3153-25B9-4E1B-93C8-0C54FDD2D97D}"/>
                  </a:ext>
                </a:extLst>
              </p:cNvPr>
              <p:cNvSpPr/>
              <p:nvPr/>
            </p:nvSpPr>
            <p:spPr>
              <a:xfrm>
                <a:off x="1295400" y="1581150"/>
                <a:ext cx="3733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id-ID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C063F26-CF1C-4FDB-8B58-613C2E4204BA}"/>
                </a:ext>
              </a:extLst>
            </p:cNvPr>
            <p:cNvSpPr txBox="1"/>
            <p:nvPr/>
          </p:nvSpPr>
          <p:spPr>
            <a:xfrm>
              <a:off x="2588518" y="672837"/>
              <a:ext cx="334185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D" b="1" dirty="0" err="1">
                  <a:solidFill>
                    <a:schemeClr val="bg1"/>
                  </a:solidFill>
                </a:rPr>
                <a:t>Bagaimana</a:t>
              </a:r>
              <a:r>
                <a:rPr lang="en-ID" b="1" dirty="0">
                  <a:solidFill>
                    <a:schemeClr val="bg1"/>
                  </a:solidFill>
                </a:rPr>
                <a:t> </a:t>
              </a:r>
              <a:r>
                <a:rPr lang="en-ID" b="1" dirty="0" err="1">
                  <a:solidFill>
                    <a:schemeClr val="bg1"/>
                  </a:solidFill>
                </a:rPr>
                <a:t>cara</a:t>
              </a:r>
              <a:r>
                <a:rPr lang="en-ID" b="1" dirty="0">
                  <a:solidFill>
                    <a:schemeClr val="bg1"/>
                  </a:solidFill>
                </a:rPr>
                <a:t> </a:t>
              </a:r>
              <a:r>
                <a:rPr lang="en-ID" b="1" dirty="0" err="1">
                  <a:solidFill>
                    <a:schemeClr val="bg1"/>
                  </a:solidFill>
                </a:rPr>
                <a:t>menghargai</a:t>
              </a:r>
              <a:r>
                <a:rPr lang="en-ID" b="1" dirty="0">
                  <a:solidFill>
                    <a:schemeClr val="bg1"/>
                  </a:solidFill>
                </a:rPr>
                <a:t> </a:t>
              </a:r>
              <a:r>
                <a:rPr lang="en-ID" b="1" dirty="0" err="1">
                  <a:solidFill>
                    <a:schemeClr val="bg1"/>
                  </a:solidFill>
                </a:rPr>
                <a:t>usaha</a:t>
              </a:r>
              <a:r>
                <a:rPr lang="en-ID" b="1" dirty="0">
                  <a:solidFill>
                    <a:schemeClr val="bg1"/>
                  </a:solidFill>
                </a:rPr>
                <a:t> orang lain di </a:t>
              </a:r>
              <a:r>
                <a:rPr lang="en-ID" b="1" dirty="0" err="1">
                  <a:solidFill>
                    <a:schemeClr val="bg1"/>
                  </a:solidFill>
                </a:rPr>
                <a:t>bidang</a:t>
              </a:r>
              <a:r>
                <a:rPr lang="en-ID" b="1" dirty="0">
                  <a:solidFill>
                    <a:schemeClr val="bg1"/>
                  </a:solidFill>
                </a:rPr>
                <a:t> </a:t>
              </a:r>
              <a:r>
                <a:rPr lang="en-ID" b="1" dirty="0" err="1">
                  <a:solidFill>
                    <a:schemeClr val="bg1"/>
                  </a:solidFill>
                </a:rPr>
                <a:t>pengelolaan</a:t>
              </a:r>
              <a:r>
                <a:rPr lang="en-ID" b="1" dirty="0">
                  <a:solidFill>
                    <a:schemeClr val="bg1"/>
                  </a:solidFill>
                </a:rPr>
                <a:t> </a:t>
              </a:r>
              <a:r>
                <a:rPr lang="en-ID" b="1" dirty="0" err="1">
                  <a:solidFill>
                    <a:schemeClr val="bg1"/>
                  </a:solidFill>
                </a:rPr>
                <a:t>sampah</a:t>
              </a:r>
              <a:r>
                <a:rPr lang="en-ID" b="1" dirty="0">
                  <a:solidFill>
                    <a:schemeClr val="bg1"/>
                  </a:solidFill>
                </a:rPr>
                <a:t>?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778DC1-72B7-4C32-BC9A-F31BF3DF2B1D}"/>
              </a:ext>
            </a:extLst>
          </p:cNvPr>
          <p:cNvSpPr txBox="1"/>
          <p:nvPr/>
        </p:nvSpPr>
        <p:spPr>
          <a:xfrm>
            <a:off x="1524000" y="2552682"/>
            <a:ext cx="5562600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D" dirty="0" err="1"/>
              <a:t>Mengumpulkan</a:t>
            </a:r>
            <a:r>
              <a:rPr lang="en-ID" dirty="0"/>
              <a:t> </a:t>
            </a:r>
            <a:r>
              <a:rPr lang="en-ID" dirty="0" err="1"/>
              <a:t>sampah</a:t>
            </a:r>
            <a:r>
              <a:rPr lang="en-ID" dirty="0"/>
              <a:t> </a:t>
            </a:r>
            <a:r>
              <a:rPr lang="en-ID" dirty="0" err="1"/>
              <a:t>botol</a:t>
            </a:r>
            <a:r>
              <a:rPr lang="en-ID" dirty="0"/>
              <a:t> </a:t>
            </a:r>
            <a:r>
              <a:rPr lang="en-ID" dirty="0" err="1"/>
              <a:t>plastik</a:t>
            </a:r>
            <a:r>
              <a:rPr lang="en-ID" dirty="0"/>
              <a:t> </a:t>
            </a:r>
            <a:r>
              <a:rPr lang="en-ID" dirty="0" err="1"/>
              <a:t>bekas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memberikannya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pemulung</a:t>
            </a:r>
            <a:r>
              <a:rPr lang="en-ID" dirty="0"/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D" dirty="0" err="1"/>
              <a:t>Membeli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kerajinan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daur</a:t>
            </a:r>
            <a:r>
              <a:rPr lang="en-ID" dirty="0"/>
              <a:t> </a:t>
            </a:r>
            <a:r>
              <a:rPr lang="en-ID" dirty="0" err="1"/>
              <a:t>ulang</a:t>
            </a:r>
            <a:r>
              <a:rPr lang="en-ID" dirty="0"/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membuang</a:t>
            </a:r>
            <a:r>
              <a:rPr lang="en-ID" dirty="0"/>
              <a:t> </a:t>
            </a:r>
            <a:r>
              <a:rPr lang="en-ID" dirty="0" err="1"/>
              <a:t>sampah</a:t>
            </a:r>
            <a:r>
              <a:rPr lang="en-ID" dirty="0"/>
              <a:t> </a:t>
            </a:r>
            <a:r>
              <a:rPr lang="en-ID" dirty="0" err="1"/>
              <a:t>sembarangan</a:t>
            </a:r>
            <a:r>
              <a:rPr lang="en-ID" dirty="0"/>
              <a:t> di </a:t>
            </a:r>
            <a:r>
              <a:rPr lang="en-ID" dirty="0" err="1"/>
              <a:t>sekolah</a:t>
            </a:r>
            <a:r>
              <a:rPr lang="en-ID" dirty="0"/>
              <a:t> dan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ID" dirty="0" err="1"/>
              <a:t>Memisahkan</a:t>
            </a:r>
            <a:r>
              <a:rPr lang="en-ID" dirty="0"/>
              <a:t> </a:t>
            </a:r>
            <a:r>
              <a:rPr lang="en-ID" dirty="0" err="1"/>
              <a:t>sampah</a:t>
            </a:r>
            <a:r>
              <a:rPr lang="en-ID" dirty="0"/>
              <a:t> </a:t>
            </a:r>
            <a:r>
              <a:rPr lang="en-ID" dirty="0" err="1"/>
              <a:t>organik</a:t>
            </a:r>
            <a:r>
              <a:rPr lang="en-ID" dirty="0"/>
              <a:t> dan </a:t>
            </a:r>
            <a:r>
              <a:rPr lang="en-ID" dirty="0" err="1"/>
              <a:t>anorganik</a:t>
            </a:r>
            <a:r>
              <a:rPr lang="en-ID" dirty="0"/>
              <a:t>.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A95E5A-FA09-4F7C-9002-42F5C71AA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90" y="528529"/>
            <a:ext cx="2301510" cy="4194997"/>
          </a:xfrm>
          <a:prstGeom prst="rect">
            <a:avLst/>
          </a:prstGeom>
        </p:spPr>
      </p:pic>
      <p:pic>
        <p:nvPicPr>
          <p:cNvPr id="9" name="Picture 5" descr="D:\PR INA\Printilan ppt\panah1.png">
            <a:extLst>
              <a:ext uri="{FF2B5EF4-FFF2-40B4-BE49-F238E27FC236}">
                <a16:creationId xmlns:a16="http://schemas.microsoft.com/office/drawing/2014/main" id="{B34DBF55-3FC5-4598-9477-FD5C52D4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6076" y="199149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5315D8A-398E-49FC-AF06-2F6839D2C73D}"/>
              </a:ext>
            </a:extLst>
          </p:cNvPr>
          <p:cNvGrpSpPr/>
          <p:nvPr/>
        </p:nvGrpSpPr>
        <p:grpSpPr>
          <a:xfrm>
            <a:off x="1143000" y="644040"/>
            <a:ext cx="4231196" cy="1141751"/>
            <a:chOff x="1295400" y="3065126"/>
            <a:chExt cx="4231196" cy="11417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AC4149-0BE1-4F18-8FCF-E1A6C72E4138}"/>
                </a:ext>
              </a:extLst>
            </p:cNvPr>
            <p:cNvSpPr/>
            <p:nvPr/>
          </p:nvSpPr>
          <p:spPr>
            <a:xfrm>
              <a:off x="1295400" y="3065126"/>
              <a:ext cx="4231196" cy="1141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D14657-19BB-426A-8EDB-B05222F4757B}"/>
                </a:ext>
              </a:extLst>
            </p:cNvPr>
            <p:cNvSpPr txBox="1"/>
            <p:nvPr/>
          </p:nvSpPr>
          <p:spPr>
            <a:xfrm>
              <a:off x="1371600" y="3172420"/>
              <a:ext cx="382730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ID" dirty="0" err="1"/>
                <a:t>Membuang</a:t>
              </a:r>
              <a:r>
                <a:rPr lang="en-ID" dirty="0"/>
                <a:t> </a:t>
              </a:r>
              <a:r>
                <a:rPr lang="en-ID" dirty="0" err="1"/>
                <a:t>sampah</a:t>
              </a:r>
              <a:r>
                <a:rPr lang="en-ID" dirty="0"/>
                <a:t> pada </a:t>
              </a:r>
              <a:r>
                <a:rPr lang="en-ID" dirty="0" err="1"/>
                <a:t>tempatnya</a:t>
              </a:r>
              <a:r>
                <a:rPr lang="en-ID" dirty="0"/>
                <a:t> </a:t>
              </a:r>
              <a:r>
                <a:rPr lang="en-ID" dirty="0" err="1"/>
                <a:t>berarti</a:t>
              </a:r>
              <a:r>
                <a:rPr lang="en-ID" dirty="0"/>
                <a:t> </a:t>
              </a:r>
              <a:r>
                <a:rPr lang="en-ID" dirty="0" err="1"/>
                <a:t>ikut</a:t>
              </a:r>
              <a:r>
                <a:rPr lang="en-ID" dirty="0"/>
                <a:t> </a:t>
              </a:r>
              <a:r>
                <a:rPr lang="en-ID" dirty="0" err="1"/>
                <a:t>meringankan</a:t>
              </a:r>
              <a:r>
                <a:rPr lang="en-ID" dirty="0"/>
                <a:t> </a:t>
              </a:r>
              <a:r>
                <a:rPr lang="en-ID" dirty="0" err="1"/>
                <a:t>pekerjaan</a:t>
              </a:r>
              <a:r>
                <a:rPr lang="en-ID" dirty="0"/>
                <a:t> </a:t>
              </a:r>
              <a:r>
                <a:rPr lang="en-ID" dirty="0" err="1"/>
                <a:t>petugas</a:t>
              </a:r>
              <a:r>
                <a:rPr lang="en-ID" dirty="0"/>
                <a:t> </a:t>
              </a:r>
              <a:r>
                <a:rPr lang="en-ID" dirty="0" err="1"/>
                <a:t>kebersihan</a:t>
              </a:r>
              <a:r>
                <a:rPr lang="en-ID" dirty="0"/>
                <a:t>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A931ADC-F778-45EA-BE62-2E98FFAC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r="22324"/>
          <a:stretch/>
        </p:blipFill>
        <p:spPr>
          <a:xfrm>
            <a:off x="5122709" y="488394"/>
            <a:ext cx="4029946" cy="394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330971-FE42-4EB0-A214-CD70A5EE46FA}"/>
              </a:ext>
            </a:extLst>
          </p:cNvPr>
          <p:cNvGrpSpPr/>
          <p:nvPr/>
        </p:nvGrpSpPr>
        <p:grpSpPr>
          <a:xfrm>
            <a:off x="228600" y="2035366"/>
            <a:ext cx="4741709" cy="2590800"/>
            <a:chOff x="135091" y="166775"/>
            <a:chExt cx="4741709" cy="2590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A13A6C-A5AC-4FAA-B653-0915B99EB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91" y="166775"/>
              <a:ext cx="4741709" cy="25908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0FF7CFB-A8EC-4798-8153-517EAFD1BAD4}"/>
                </a:ext>
              </a:extLst>
            </p:cNvPr>
            <p:cNvSpPr txBox="1"/>
            <p:nvPr/>
          </p:nvSpPr>
          <p:spPr>
            <a:xfrm>
              <a:off x="685800" y="488394"/>
              <a:ext cx="4038600" cy="2092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ID" sz="2000" dirty="0" err="1">
                  <a:solidFill>
                    <a:schemeClr val="bg1"/>
                  </a:solidFill>
                </a:rPr>
                <a:t>Ikut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meringankan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pekerjaan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petugas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kebersihan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berarti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kita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menghargai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pekerjaan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tersebut</a:t>
              </a:r>
              <a:r>
                <a:rPr lang="en-ID" sz="2000" dirty="0">
                  <a:solidFill>
                    <a:schemeClr val="bg1"/>
                  </a:solidFill>
                </a:rPr>
                <a:t>. </a:t>
              </a:r>
            </a:p>
            <a:p>
              <a:pPr>
                <a:spcAft>
                  <a:spcPts val="1200"/>
                </a:spcAft>
              </a:pPr>
              <a:r>
                <a:rPr lang="en-ID" sz="2000" dirty="0" err="1">
                  <a:solidFill>
                    <a:schemeClr val="bg1"/>
                  </a:solidFill>
                </a:rPr>
                <a:t>Dengan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begitu</a:t>
              </a:r>
              <a:r>
                <a:rPr lang="en-ID" sz="2000" dirty="0">
                  <a:solidFill>
                    <a:schemeClr val="bg1"/>
                  </a:solidFill>
                </a:rPr>
                <a:t>, </a:t>
              </a:r>
              <a:r>
                <a:rPr lang="en-ID" sz="2000" dirty="0" err="1">
                  <a:solidFill>
                    <a:schemeClr val="bg1"/>
                  </a:solidFill>
                </a:rPr>
                <a:t>akan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tercipta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kerukunan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serta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suasana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hidup</a:t>
              </a:r>
              <a:r>
                <a:rPr lang="en-ID" sz="2000" dirty="0">
                  <a:solidFill>
                    <a:schemeClr val="bg1"/>
                  </a:solidFill>
                </a:rPr>
                <a:t> yang </a:t>
              </a:r>
              <a:r>
                <a:rPr lang="en-ID" sz="2000" dirty="0" err="1">
                  <a:solidFill>
                    <a:schemeClr val="bg1"/>
                  </a:solidFill>
                </a:rPr>
                <a:t>damai</a:t>
              </a:r>
              <a:r>
                <a:rPr lang="en-ID" sz="2000" dirty="0">
                  <a:solidFill>
                    <a:schemeClr val="bg1"/>
                  </a:solidFill>
                </a:rPr>
                <a:t> dan </a:t>
              </a:r>
              <a:r>
                <a:rPr lang="en-ID" sz="2000" dirty="0" err="1">
                  <a:solidFill>
                    <a:schemeClr val="bg1"/>
                  </a:solidFill>
                </a:rPr>
                <a:t>nyaman</a:t>
              </a:r>
              <a:r>
                <a:rPr lang="en-ID" sz="2000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pic>
        <p:nvPicPr>
          <p:cNvPr id="4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01EEFF0B-9C72-4C5F-B743-0B13FA7F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9265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133350"/>
            <a:ext cx="5257800" cy="4329112"/>
            <a:chOff x="3733489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438671" y="1766866"/>
              <a:ext cx="3833147" cy="25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en-US" sz="4000" b="1" dirty="0">
                  <a:solidFill>
                    <a:srgbClr val="0070C0"/>
                  </a:solidFill>
                  <a:cs typeface="Calibri" pitchFamily="34" charset="0"/>
                </a:rPr>
                <a:t>Udara Bersih bagi Kesehatan</a:t>
              </a:r>
            </a:p>
            <a:p>
              <a:pPr algn="ctr"/>
              <a:r>
                <a:rPr lang="it-IT" altLang="en-US" sz="4000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endParaRPr lang="en-US" alt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1AEA015-BB8C-453A-99D6-A079E3EA3E96}"/>
              </a:ext>
            </a:extLst>
          </p:cNvPr>
          <p:cNvGrpSpPr/>
          <p:nvPr/>
        </p:nvGrpSpPr>
        <p:grpSpPr>
          <a:xfrm>
            <a:off x="305393" y="1276350"/>
            <a:ext cx="5409014" cy="3124200"/>
            <a:chOff x="5164583" y="1733550"/>
            <a:chExt cx="3728592" cy="25908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3AEF51-1F75-45EA-8F99-A8E38DE63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583" y="1733550"/>
              <a:ext cx="3728592" cy="25908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1C4F42-AC96-42B3-9F8C-15F7FDDB272D}"/>
                </a:ext>
              </a:extLst>
            </p:cNvPr>
            <p:cNvSpPr/>
            <p:nvPr/>
          </p:nvSpPr>
          <p:spPr>
            <a:xfrm>
              <a:off x="5355671" y="1885950"/>
              <a:ext cx="33311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id-ID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FBACB34-4A5E-4CA0-BB6C-B0838B3AFF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8"/>
          <a:stretch/>
        </p:blipFill>
        <p:spPr>
          <a:xfrm>
            <a:off x="5714407" y="895350"/>
            <a:ext cx="2164565" cy="384298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0" name="Rounded Rectangle 19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DADE3FD-D24D-48A2-8A4D-12057FD6F995}"/>
              </a:ext>
            </a:extLst>
          </p:cNvPr>
          <p:cNvSpPr txBox="1"/>
          <p:nvPr/>
        </p:nvSpPr>
        <p:spPr>
          <a:xfrm>
            <a:off x="685800" y="1442830"/>
            <a:ext cx="4953000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 dirty="0" err="1">
                <a:solidFill>
                  <a:schemeClr val="bg1"/>
                </a:solidFill>
              </a:rPr>
              <a:t>Tanggung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jawab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adalah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sikap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perilaku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seseorang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melaksanakan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tugas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kewajibannya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terhadap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diri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sendiri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keluarga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masyarakat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lingkungan</a:t>
            </a:r>
            <a:r>
              <a:rPr lang="en-ID" sz="2000" dirty="0">
                <a:solidFill>
                  <a:schemeClr val="bg1"/>
                </a:solidFill>
              </a:rPr>
              <a:t> (</a:t>
            </a:r>
            <a:r>
              <a:rPr lang="en-ID" sz="2000" dirty="0" err="1">
                <a:solidFill>
                  <a:schemeClr val="bg1"/>
                </a:solidFill>
              </a:rPr>
              <a:t>alam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sosial</a:t>
            </a:r>
            <a:r>
              <a:rPr lang="en-ID" sz="2000" dirty="0">
                <a:solidFill>
                  <a:schemeClr val="bg1"/>
                </a:solidFill>
              </a:rPr>
              <a:t>, dan </a:t>
            </a:r>
            <a:r>
              <a:rPr lang="en-ID" sz="2000" dirty="0" err="1">
                <a:solidFill>
                  <a:schemeClr val="bg1"/>
                </a:solidFill>
              </a:rPr>
              <a:t>budaya</a:t>
            </a:r>
            <a:r>
              <a:rPr lang="en-ID" sz="2000" dirty="0">
                <a:solidFill>
                  <a:schemeClr val="bg1"/>
                </a:solidFill>
              </a:rPr>
              <a:t>), negara, </a:t>
            </a:r>
            <a:r>
              <a:rPr lang="en-ID" sz="2000" dirty="0" err="1">
                <a:solidFill>
                  <a:schemeClr val="bg1"/>
                </a:solidFill>
              </a:rPr>
              <a:t>maupun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Tuhan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Maha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Esa</a:t>
            </a:r>
            <a:r>
              <a:rPr lang="en-ID" sz="2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9265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D042CD5-0AAB-4C5E-951E-1225C485472F}"/>
              </a:ext>
            </a:extLst>
          </p:cNvPr>
          <p:cNvGrpSpPr/>
          <p:nvPr/>
        </p:nvGrpSpPr>
        <p:grpSpPr>
          <a:xfrm>
            <a:off x="203844" y="331039"/>
            <a:ext cx="5994400" cy="1154163"/>
            <a:chOff x="355600" y="285750"/>
            <a:chExt cx="5994400" cy="115416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260972F-801E-493E-AA70-C7FD9DEB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00" y="285750"/>
              <a:ext cx="5994400" cy="115416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D8F9E9-379B-4503-9DA5-725690199A15}"/>
                </a:ext>
              </a:extLst>
            </p:cNvPr>
            <p:cNvSpPr txBox="1"/>
            <p:nvPr/>
          </p:nvSpPr>
          <p:spPr>
            <a:xfrm>
              <a:off x="919526" y="461700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AutoNum type="arabicPeriod"/>
              </a:pPr>
              <a:r>
                <a:rPr lang="en-ID" sz="2400" b="1" dirty="0" err="1">
                  <a:solidFill>
                    <a:schemeClr val="bg1"/>
                  </a:solidFill>
                </a:rPr>
                <a:t>Tanggung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jawab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terhadap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ID" sz="2400" b="1" dirty="0">
                  <a:solidFill>
                    <a:schemeClr val="bg1"/>
                  </a:solidFill>
                </a:rPr>
                <a:t>      </a:t>
              </a:r>
              <a:r>
                <a:rPr lang="en-ID" sz="2400" b="1" dirty="0" err="1">
                  <a:solidFill>
                    <a:schemeClr val="bg1"/>
                  </a:solidFill>
                </a:rPr>
                <a:t>diri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sendiri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E33BA03-E349-438F-83F2-F849D00E46AD}"/>
              </a:ext>
            </a:extLst>
          </p:cNvPr>
          <p:cNvSpPr txBox="1"/>
          <p:nvPr/>
        </p:nvSpPr>
        <p:spPr>
          <a:xfrm>
            <a:off x="609600" y="3548552"/>
            <a:ext cx="57606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/>
              <a:t>Jika </a:t>
            </a:r>
            <a:r>
              <a:rPr lang="en-ID" sz="2200" dirty="0" err="1"/>
              <a:t>ingin</a:t>
            </a:r>
            <a:r>
              <a:rPr lang="en-ID" sz="2200" dirty="0"/>
              <a:t> </a:t>
            </a:r>
            <a:r>
              <a:rPr lang="en-ID" sz="2200" dirty="0" err="1"/>
              <a:t>mendapatkan</a:t>
            </a:r>
            <a:r>
              <a:rPr lang="en-ID" sz="2200" dirty="0"/>
              <a:t> </a:t>
            </a:r>
            <a:r>
              <a:rPr lang="en-ID" sz="2200" dirty="0" err="1"/>
              <a:t>nilai</a:t>
            </a:r>
            <a:r>
              <a:rPr lang="en-ID" sz="2200" dirty="0"/>
              <a:t> </a:t>
            </a:r>
            <a:r>
              <a:rPr lang="en-ID" sz="2200" dirty="0" err="1"/>
              <a:t>tinggi</a:t>
            </a:r>
            <a:r>
              <a:rPr lang="en-ID" sz="2200" dirty="0"/>
              <a:t> pada </a:t>
            </a:r>
            <a:r>
              <a:rPr lang="en-ID" sz="2200" dirty="0" err="1"/>
              <a:t>setiap</a:t>
            </a:r>
            <a:r>
              <a:rPr lang="en-ID" sz="2200" dirty="0"/>
              <a:t> </a:t>
            </a:r>
            <a:r>
              <a:rPr lang="en-ID" sz="2200" dirty="0" err="1"/>
              <a:t>pelajaran</a:t>
            </a:r>
            <a:r>
              <a:rPr lang="en-ID" sz="2200" dirty="0"/>
              <a:t>, </a:t>
            </a:r>
            <a:r>
              <a:rPr lang="en-ID" sz="2200" dirty="0" err="1"/>
              <a:t>kita</a:t>
            </a:r>
            <a:r>
              <a:rPr lang="en-ID" sz="2200" dirty="0"/>
              <a:t> </a:t>
            </a:r>
            <a:r>
              <a:rPr lang="en-ID" sz="2200" dirty="0" err="1"/>
              <a:t>harus</a:t>
            </a:r>
            <a:r>
              <a:rPr lang="en-ID" sz="2200" dirty="0"/>
              <a:t> </a:t>
            </a:r>
            <a:r>
              <a:rPr lang="en-ID" sz="2200" dirty="0" err="1"/>
              <a:t>rajin</a:t>
            </a:r>
            <a:r>
              <a:rPr lang="en-ID" sz="2200" dirty="0"/>
              <a:t> </a:t>
            </a:r>
            <a:r>
              <a:rPr lang="en-ID" sz="2200" dirty="0" err="1"/>
              <a:t>belajar</a:t>
            </a:r>
            <a:r>
              <a:rPr lang="en-ID" sz="2200" dirty="0"/>
              <a:t> </a:t>
            </a:r>
            <a:r>
              <a:rPr lang="en-ID" sz="2200" dirty="0" err="1"/>
              <a:t>tanpa</a:t>
            </a:r>
            <a:r>
              <a:rPr lang="en-ID" sz="2200" dirty="0"/>
              <a:t> </a:t>
            </a:r>
            <a:r>
              <a:rPr lang="en-ID" sz="2200" dirty="0" err="1"/>
              <a:t>diminta</a:t>
            </a:r>
            <a:r>
              <a:rPr lang="en-ID" sz="2200" dirty="0"/>
              <a:t> orang </a:t>
            </a:r>
            <a:r>
              <a:rPr lang="en-ID" sz="2200" dirty="0" err="1"/>
              <a:t>tua</a:t>
            </a:r>
            <a:r>
              <a:rPr lang="en-ID" sz="2200" dirty="0"/>
              <a:t> dan guru.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ADE86-23E9-4DE2-B14F-D1640DEF3472}"/>
              </a:ext>
            </a:extLst>
          </p:cNvPr>
          <p:cNvSpPr txBox="1"/>
          <p:nvPr/>
        </p:nvSpPr>
        <p:spPr>
          <a:xfrm>
            <a:off x="787440" y="2601094"/>
            <a:ext cx="44703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b="1" dirty="0" err="1"/>
              <a:t>Bagaimana</a:t>
            </a:r>
            <a:r>
              <a:rPr lang="en-ID" sz="2200" b="1" dirty="0"/>
              <a:t> </a:t>
            </a:r>
            <a:r>
              <a:rPr lang="en-ID" sz="2200" b="1" dirty="0" err="1"/>
              <a:t>contoh</a:t>
            </a:r>
            <a:r>
              <a:rPr lang="en-ID" sz="2200" b="1" dirty="0"/>
              <a:t> </a:t>
            </a:r>
            <a:r>
              <a:rPr lang="en-ID" sz="2200" b="1" dirty="0" err="1"/>
              <a:t>sikapnya</a:t>
            </a:r>
            <a:r>
              <a:rPr lang="en-ID" sz="2200" b="1" dirty="0"/>
              <a:t>?</a:t>
            </a:r>
          </a:p>
        </p:txBody>
      </p:sp>
      <p:pic>
        <p:nvPicPr>
          <p:cNvPr id="12" name="Picture 5" descr="D:\PR INA\Printilan ppt\panah1.png">
            <a:extLst>
              <a:ext uri="{FF2B5EF4-FFF2-40B4-BE49-F238E27FC236}">
                <a16:creationId xmlns:a16="http://schemas.microsoft.com/office/drawing/2014/main" id="{7854327D-71F9-4A4E-A6E3-4383B449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4600" y="305829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D75788-2503-4DB6-A0C0-063A5662C2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41" y="1358209"/>
            <a:ext cx="4004154" cy="2831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DD95A6C-3E84-4DCD-A5CD-64BD3546FC92}"/>
              </a:ext>
            </a:extLst>
          </p:cNvPr>
          <p:cNvGrpSpPr/>
          <p:nvPr/>
        </p:nvGrpSpPr>
        <p:grpSpPr>
          <a:xfrm>
            <a:off x="533400" y="1591822"/>
            <a:ext cx="4760914" cy="843186"/>
            <a:chOff x="533400" y="1591822"/>
            <a:chExt cx="4760914" cy="8431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2ECF89-4677-47BD-989A-9F4A93EEA7C2}"/>
                </a:ext>
              </a:extLst>
            </p:cNvPr>
            <p:cNvSpPr txBox="1"/>
            <p:nvPr/>
          </p:nvSpPr>
          <p:spPr>
            <a:xfrm>
              <a:off x="685800" y="1614675"/>
              <a:ext cx="445289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200" dirty="0" err="1"/>
                <a:t>Merupakan</a:t>
              </a:r>
              <a:r>
                <a:rPr lang="en-ID" sz="2200" dirty="0"/>
                <a:t> </a:t>
              </a:r>
              <a:r>
                <a:rPr lang="en-ID" sz="2200" dirty="0" err="1"/>
                <a:t>tanggung</a:t>
              </a:r>
              <a:r>
                <a:rPr lang="en-ID" sz="2200" dirty="0"/>
                <a:t> </a:t>
              </a:r>
              <a:r>
                <a:rPr lang="en-ID" sz="2200" dirty="0" err="1"/>
                <a:t>jawab</a:t>
              </a:r>
              <a:r>
                <a:rPr lang="en-ID" sz="2200" dirty="0"/>
                <a:t> </a:t>
              </a:r>
              <a:r>
                <a:rPr lang="en-ID" sz="2200" dirty="0" err="1"/>
                <a:t>untuk</a:t>
              </a:r>
              <a:r>
                <a:rPr lang="en-ID" sz="2200" dirty="0"/>
                <a:t> </a:t>
              </a:r>
              <a:r>
                <a:rPr lang="en-ID" sz="2200" dirty="0" err="1"/>
                <a:t>memecahkan</a:t>
              </a:r>
              <a:r>
                <a:rPr lang="en-ID" sz="2200" dirty="0"/>
                <a:t> </a:t>
              </a:r>
              <a:r>
                <a:rPr lang="en-ID" sz="2200" dirty="0" err="1"/>
                <a:t>masalah</a:t>
              </a:r>
              <a:r>
                <a:rPr lang="en-ID" sz="2200" dirty="0"/>
                <a:t> </a:t>
              </a:r>
              <a:r>
                <a:rPr lang="en-ID" sz="2200" dirty="0" err="1"/>
                <a:t>sendiri</a:t>
              </a:r>
              <a:r>
                <a:rPr lang="en-ID" sz="2200" dirty="0"/>
                <a:t>. 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30CDD4-6D61-4C77-9976-0ECE813DD449}"/>
                </a:ext>
              </a:extLst>
            </p:cNvPr>
            <p:cNvSpPr/>
            <p:nvPr/>
          </p:nvSpPr>
          <p:spPr>
            <a:xfrm>
              <a:off x="533400" y="1591822"/>
              <a:ext cx="4760914" cy="843186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7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3F5A20-14C0-48EE-A9CC-948284E22E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r="15622"/>
          <a:stretch/>
        </p:blipFill>
        <p:spPr>
          <a:xfrm>
            <a:off x="6078533" y="1504950"/>
            <a:ext cx="3116199" cy="30977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7F9AF-63B1-44CA-AFAC-54E493013774}"/>
              </a:ext>
            </a:extLst>
          </p:cNvPr>
          <p:cNvGrpSpPr/>
          <p:nvPr/>
        </p:nvGrpSpPr>
        <p:grpSpPr>
          <a:xfrm>
            <a:off x="137782" y="289731"/>
            <a:ext cx="6176036" cy="1024771"/>
            <a:chOff x="264782" y="365932"/>
            <a:chExt cx="6176036" cy="10247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566C4B-4A42-4A43-913B-77F2CE88D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82" y="365932"/>
              <a:ext cx="6176036" cy="102477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E7ACDD-56D2-4299-831F-0089693CB39A}"/>
                </a:ext>
              </a:extLst>
            </p:cNvPr>
            <p:cNvSpPr txBox="1"/>
            <p:nvPr/>
          </p:nvSpPr>
          <p:spPr>
            <a:xfrm>
              <a:off x="990600" y="487686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b="1" dirty="0">
                  <a:solidFill>
                    <a:schemeClr val="bg1"/>
                  </a:solidFill>
                </a:rPr>
                <a:t>2. </a:t>
              </a:r>
              <a:r>
                <a:rPr lang="en-ID" sz="2400" b="1" dirty="0" err="1">
                  <a:solidFill>
                    <a:schemeClr val="bg1"/>
                  </a:solidFill>
                </a:rPr>
                <a:t>Tanggung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jawab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terhadap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ID" sz="2400" b="1" dirty="0">
                  <a:solidFill>
                    <a:schemeClr val="bg1"/>
                  </a:solidFill>
                </a:rPr>
                <a:t>    </a:t>
              </a:r>
              <a:r>
                <a:rPr lang="en-ID" sz="2400" b="1" dirty="0" err="1">
                  <a:solidFill>
                    <a:schemeClr val="bg1"/>
                  </a:solidFill>
                </a:rPr>
                <a:t>keluarga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E08EEC-399D-4E5B-B264-4C0E1C0B602A}"/>
              </a:ext>
            </a:extLst>
          </p:cNvPr>
          <p:cNvSpPr txBox="1"/>
          <p:nvPr/>
        </p:nvSpPr>
        <p:spPr>
          <a:xfrm>
            <a:off x="653490" y="3935909"/>
            <a:ext cx="50486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 err="1"/>
              <a:t>Seorang</a:t>
            </a:r>
            <a:r>
              <a:rPr lang="en-ID" sz="2200" dirty="0"/>
              <a:t> ayah yang </a:t>
            </a:r>
            <a:r>
              <a:rPr lang="en-ID" sz="2200" dirty="0" err="1"/>
              <a:t>bekerja</a:t>
            </a:r>
            <a:r>
              <a:rPr lang="en-ID" sz="2200" dirty="0"/>
              <a:t> </a:t>
            </a:r>
            <a:r>
              <a:rPr lang="en-ID" sz="2200" dirty="0" err="1"/>
              <a:t>keras</a:t>
            </a:r>
            <a:r>
              <a:rPr lang="en-ID" sz="2200" dirty="0"/>
              <a:t>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menafkahi</a:t>
            </a:r>
            <a:r>
              <a:rPr lang="en-ID" sz="2200" dirty="0"/>
              <a:t> </a:t>
            </a:r>
            <a:r>
              <a:rPr lang="en-ID" sz="2200" dirty="0" err="1"/>
              <a:t>anggota</a:t>
            </a:r>
            <a:r>
              <a:rPr lang="en-ID" sz="2200" dirty="0"/>
              <a:t> </a:t>
            </a:r>
            <a:r>
              <a:rPr lang="en-ID" sz="2200" dirty="0" err="1"/>
              <a:t>keluarganya</a:t>
            </a:r>
            <a:r>
              <a:rPr lang="en-ID" sz="22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E612A-1F2C-4E7D-BF67-DC0C508D77DB}"/>
              </a:ext>
            </a:extLst>
          </p:cNvPr>
          <p:cNvSpPr txBox="1"/>
          <p:nvPr/>
        </p:nvSpPr>
        <p:spPr>
          <a:xfrm>
            <a:off x="653490" y="2938449"/>
            <a:ext cx="44703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b="1" dirty="0" err="1"/>
              <a:t>Bagaimana</a:t>
            </a:r>
            <a:r>
              <a:rPr lang="en-ID" sz="2200" b="1" dirty="0"/>
              <a:t> </a:t>
            </a:r>
            <a:r>
              <a:rPr lang="en-ID" sz="2200" b="1" dirty="0" err="1"/>
              <a:t>contoh</a:t>
            </a:r>
            <a:r>
              <a:rPr lang="en-ID" sz="2200" b="1" dirty="0"/>
              <a:t> </a:t>
            </a:r>
            <a:r>
              <a:rPr lang="en-ID" sz="2200" b="1" dirty="0" err="1"/>
              <a:t>sikapnya</a:t>
            </a:r>
            <a:r>
              <a:rPr lang="en-ID" sz="2200" b="1" dirty="0"/>
              <a:t>?</a:t>
            </a:r>
          </a:p>
        </p:txBody>
      </p:sp>
      <p:pic>
        <p:nvPicPr>
          <p:cNvPr id="15" name="Picture 5" descr="D:\PR INA\Printilan ppt\panah1.png">
            <a:extLst>
              <a:ext uri="{FF2B5EF4-FFF2-40B4-BE49-F238E27FC236}">
                <a16:creationId xmlns:a16="http://schemas.microsoft.com/office/drawing/2014/main" id="{CAB42200-E6E2-4146-8CD1-3E4A88591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63642" y="3474879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1E100A9-AF29-4B1E-AA6B-5E8BCEFAA8D8}"/>
              </a:ext>
            </a:extLst>
          </p:cNvPr>
          <p:cNvGrpSpPr/>
          <p:nvPr/>
        </p:nvGrpSpPr>
        <p:grpSpPr>
          <a:xfrm>
            <a:off x="533399" y="1471526"/>
            <a:ext cx="6070600" cy="1252624"/>
            <a:chOff x="533399" y="1471526"/>
            <a:chExt cx="6070600" cy="12526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9BDF16-22F9-4E97-BCD6-93F0974FB360}"/>
                </a:ext>
              </a:extLst>
            </p:cNvPr>
            <p:cNvSpPr txBox="1"/>
            <p:nvPr/>
          </p:nvSpPr>
          <p:spPr>
            <a:xfrm>
              <a:off x="609600" y="1504950"/>
              <a:ext cx="5994399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200" dirty="0" err="1"/>
                <a:t>Merupakan</a:t>
              </a:r>
              <a:r>
                <a:rPr lang="en-ID" sz="2200" dirty="0"/>
                <a:t> </a:t>
              </a:r>
              <a:r>
                <a:rPr lang="en-ID" sz="2200" dirty="0" err="1"/>
                <a:t>upaya</a:t>
              </a:r>
              <a:r>
                <a:rPr lang="en-ID" sz="2200" dirty="0"/>
                <a:t> </a:t>
              </a:r>
              <a:r>
                <a:rPr lang="en-ID" sz="2200" dirty="0" err="1"/>
                <a:t>menjaga</a:t>
              </a:r>
              <a:r>
                <a:rPr lang="en-ID" sz="2200" dirty="0"/>
                <a:t> </a:t>
              </a:r>
              <a:r>
                <a:rPr lang="en-ID" sz="2200" dirty="0" err="1"/>
                <a:t>nama</a:t>
              </a:r>
              <a:r>
                <a:rPr lang="en-ID" sz="2200" dirty="0"/>
                <a:t> </a:t>
              </a:r>
              <a:r>
                <a:rPr lang="en-ID" sz="2200" dirty="0" err="1"/>
                <a:t>baik</a:t>
              </a:r>
              <a:r>
                <a:rPr lang="en-ID" sz="2200" dirty="0"/>
                <a:t> </a:t>
              </a:r>
              <a:r>
                <a:rPr lang="en-ID" sz="2200" dirty="0" err="1"/>
                <a:t>keluarga</a:t>
              </a:r>
              <a:r>
                <a:rPr lang="en-ID" sz="2200" dirty="0"/>
                <a:t>, </a:t>
              </a:r>
              <a:r>
                <a:rPr lang="en-ID" sz="2200" dirty="0" err="1"/>
                <a:t>meningkatkan</a:t>
              </a:r>
              <a:r>
                <a:rPr lang="en-ID" sz="2200" dirty="0"/>
                <a:t> </a:t>
              </a:r>
              <a:r>
                <a:rPr lang="en-ID" sz="2200" dirty="0" err="1"/>
                <a:t>kesejahteraan</a:t>
              </a:r>
              <a:r>
                <a:rPr lang="en-ID" sz="2200" dirty="0"/>
                <a:t> </a:t>
              </a:r>
              <a:r>
                <a:rPr lang="en-ID" sz="2200" dirty="0" err="1"/>
                <a:t>keluarga</a:t>
              </a:r>
              <a:r>
                <a:rPr lang="en-ID" sz="2200" dirty="0"/>
                <a:t>, dan </a:t>
              </a:r>
              <a:r>
                <a:rPr lang="en-ID" sz="2200" dirty="0" err="1"/>
                <a:t>menjaga</a:t>
              </a:r>
              <a:r>
                <a:rPr lang="en-ID" sz="2200" dirty="0"/>
                <a:t> </a:t>
              </a:r>
              <a:r>
                <a:rPr lang="en-ID" sz="2200" dirty="0" err="1"/>
                <a:t>keselamatan</a:t>
              </a:r>
              <a:r>
                <a:rPr lang="en-ID" sz="2200" dirty="0"/>
                <a:t> </a:t>
              </a:r>
              <a:r>
                <a:rPr lang="en-ID" sz="2200" dirty="0" err="1"/>
                <a:t>keluarga</a:t>
              </a:r>
              <a:r>
                <a:rPr lang="en-ID" sz="2200" dirty="0"/>
                <a:t>. 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DD5DF3-0B44-4EBE-9EC3-A914D5EA2DCB}"/>
                </a:ext>
              </a:extLst>
            </p:cNvPr>
            <p:cNvSpPr/>
            <p:nvPr/>
          </p:nvSpPr>
          <p:spPr>
            <a:xfrm>
              <a:off x="533399" y="1471526"/>
              <a:ext cx="5994399" cy="125262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8766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FE50F4F-89CC-4142-9E2D-928393866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34" y="1626050"/>
            <a:ext cx="4178517" cy="268121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DD0A365-C816-482C-8A8D-8687441E36A0}"/>
              </a:ext>
            </a:extLst>
          </p:cNvPr>
          <p:cNvGrpSpPr/>
          <p:nvPr/>
        </p:nvGrpSpPr>
        <p:grpSpPr>
          <a:xfrm>
            <a:off x="76200" y="396955"/>
            <a:ext cx="5876287" cy="1107995"/>
            <a:chOff x="380790" y="398430"/>
            <a:chExt cx="5876287" cy="110799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259345D-2F17-4758-9DDD-32FDB3739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90" y="398430"/>
              <a:ext cx="5876287" cy="110799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1D1E5D-054F-40C7-BA4F-AF20743B59FD}"/>
                </a:ext>
              </a:extLst>
            </p:cNvPr>
            <p:cNvSpPr txBox="1"/>
            <p:nvPr/>
          </p:nvSpPr>
          <p:spPr>
            <a:xfrm>
              <a:off x="883356" y="525639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b="1" dirty="0">
                  <a:solidFill>
                    <a:schemeClr val="bg1"/>
                  </a:solidFill>
                </a:rPr>
                <a:t>3. </a:t>
              </a:r>
              <a:r>
                <a:rPr lang="en-ID" sz="2400" b="1" dirty="0" err="1">
                  <a:solidFill>
                    <a:schemeClr val="bg1"/>
                  </a:solidFill>
                </a:rPr>
                <a:t>Tanggung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jawab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terhadap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ID" sz="2400" b="1" dirty="0">
                  <a:solidFill>
                    <a:schemeClr val="bg1"/>
                  </a:solidFill>
                </a:rPr>
                <a:t>    </a:t>
              </a:r>
              <a:r>
                <a:rPr lang="en-ID" sz="2400" b="1" dirty="0" err="1">
                  <a:solidFill>
                    <a:schemeClr val="bg1"/>
                  </a:solidFill>
                </a:rPr>
                <a:t>masyarakat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3FBB916-06CD-4A5F-9134-B47B71AFBE1C}"/>
              </a:ext>
            </a:extLst>
          </p:cNvPr>
          <p:cNvSpPr txBox="1"/>
          <p:nvPr/>
        </p:nvSpPr>
        <p:spPr>
          <a:xfrm>
            <a:off x="578766" y="3943350"/>
            <a:ext cx="51364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 err="1"/>
              <a:t>Ikut</a:t>
            </a:r>
            <a:r>
              <a:rPr lang="en-ID" sz="2200" dirty="0"/>
              <a:t> </a:t>
            </a:r>
            <a:r>
              <a:rPr lang="en-ID" sz="2200" dirty="0" err="1"/>
              <a:t>kerja</a:t>
            </a:r>
            <a:r>
              <a:rPr lang="en-ID" sz="2200" dirty="0"/>
              <a:t> </a:t>
            </a:r>
            <a:r>
              <a:rPr lang="en-ID" sz="2200" dirty="0" err="1"/>
              <a:t>bakti</a:t>
            </a:r>
            <a:r>
              <a:rPr lang="en-ID" sz="2200" dirty="0"/>
              <a:t> </a:t>
            </a:r>
            <a:r>
              <a:rPr lang="en-ID" sz="2200" dirty="0" err="1"/>
              <a:t>membersihkan</a:t>
            </a:r>
            <a:r>
              <a:rPr lang="en-ID" sz="2200" dirty="0"/>
              <a:t> </a:t>
            </a:r>
            <a:r>
              <a:rPr lang="en-ID" sz="2200" dirty="0" err="1"/>
              <a:t>lingkungan</a:t>
            </a:r>
            <a:r>
              <a:rPr lang="en-ID" sz="2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71416-E1D9-4378-9DC8-75646B23AA4B}"/>
              </a:ext>
            </a:extLst>
          </p:cNvPr>
          <p:cNvSpPr txBox="1"/>
          <p:nvPr/>
        </p:nvSpPr>
        <p:spPr>
          <a:xfrm>
            <a:off x="482640" y="2979063"/>
            <a:ext cx="44703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b="1" dirty="0" err="1"/>
              <a:t>Bagaimana</a:t>
            </a:r>
            <a:r>
              <a:rPr lang="en-ID" sz="2200" b="1" dirty="0"/>
              <a:t> </a:t>
            </a:r>
            <a:r>
              <a:rPr lang="en-ID" sz="2200" b="1" dirty="0" err="1"/>
              <a:t>contoh</a:t>
            </a:r>
            <a:r>
              <a:rPr lang="en-ID" sz="2200" b="1" dirty="0"/>
              <a:t> </a:t>
            </a:r>
            <a:r>
              <a:rPr lang="en-ID" sz="2200" b="1" dirty="0" err="1"/>
              <a:t>sikapnya</a:t>
            </a:r>
            <a:r>
              <a:rPr lang="en-ID" sz="2200" b="1" dirty="0"/>
              <a:t>?</a:t>
            </a:r>
          </a:p>
        </p:txBody>
      </p:sp>
      <p:pic>
        <p:nvPicPr>
          <p:cNvPr id="6" name="Picture 5" descr="D:\PR INA\Printilan ppt\panah1.png">
            <a:extLst>
              <a:ext uri="{FF2B5EF4-FFF2-40B4-BE49-F238E27FC236}">
                <a16:creationId xmlns:a16="http://schemas.microsoft.com/office/drawing/2014/main" id="{A408D8A2-594F-4B88-B92C-51A01A63D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6976" y="348615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D9CC4D5-7C0C-4EAF-A5CD-68731AD09B6E}"/>
              </a:ext>
            </a:extLst>
          </p:cNvPr>
          <p:cNvGrpSpPr/>
          <p:nvPr/>
        </p:nvGrpSpPr>
        <p:grpSpPr>
          <a:xfrm>
            <a:off x="381001" y="1549066"/>
            <a:ext cx="5029199" cy="1251284"/>
            <a:chOff x="381001" y="1549066"/>
            <a:chExt cx="5029199" cy="12512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F89D78-049F-49F1-84BA-9F500F0210C0}"/>
                </a:ext>
              </a:extLst>
            </p:cNvPr>
            <p:cNvSpPr txBox="1"/>
            <p:nvPr/>
          </p:nvSpPr>
          <p:spPr>
            <a:xfrm>
              <a:off x="537584" y="1578908"/>
              <a:ext cx="4872616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200" dirty="0" err="1"/>
                <a:t>Merupakan</a:t>
              </a:r>
              <a:r>
                <a:rPr lang="en-ID" sz="2200" dirty="0"/>
                <a:t> </a:t>
              </a:r>
              <a:r>
                <a:rPr lang="en-ID" sz="2200" dirty="0" err="1"/>
                <a:t>tugas</a:t>
              </a:r>
              <a:r>
                <a:rPr lang="en-ID" sz="2200" dirty="0"/>
                <a:t> dan </a:t>
              </a:r>
              <a:r>
                <a:rPr lang="en-ID" sz="2200" dirty="0" err="1"/>
                <a:t>kewajiban</a:t>
              </a:r>
              <a:r>
                <a:rPr lang="en-ID" sz="2200" dirty="0"/>
                <a:t> yang </a:t>
              </a:r>
              <a:r>
                <a:rPr lang="en-ID" sz="2200" dirty="0" err="1"/>
                <a:t>harus</a:t>
              </a:r>
              <a:r>
                <a:rPr lang="en-ID" sz="2200" dirty="0"/>
                <a:t> </a:t>
              </a:r>
              <a:r>
                <a:rPr lang="en-ID" sz="2200" dirty="0" err="1"/>
                <a:t>dilaksanakan</a:t>
              </a:r>
              <a:r>
                <a:rPr lang="en-ID" sz="2200" dirty="0"/>
                <a:t> </a:t>
              </a:r>
              <a:r>
                <a:rPr lang="en-ID" sz="2200" dirty="0" err="1"/>
                <a:t>seseorang</a:t>
              </a:r>
              <a:r>
                <a:rPr lang="en-ID" sz="2200" dirty="0"/>
                <a:t> </a:t>
              </a:r>
              <a:r>
                <a:rPr lang="en-ID" sz="2200" dirty="0" err="1"/>
                <a:t>sebagai</a:t>
              </a:r>
              <a:r>
                <a:rPr lang="en-ID" sz="2200" dirty="0"/>
                <a:t> </a:t>
              </a:r>
              <a:r>
                <a:rPr lang="en-ID" sz="2200" dirty="0" err="1"/>
                <a:t>warga</a:t>
              </a:r>
              <a:r>
                <a:rPr lang="en-ID" sz="2200" dirty="0"/>
                <a:t> </a:t>
              </a:r>
              <a:r>
                <a:rPr lang="en-ID" sz="2200" dirty="0" err="1"/>
                <a:t>masyarakat</a:t>
              </a:r>
              <a:r>
                <a:rPr lang="en-ID" sz="2200" dirty="0"/>
                <a:t>.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090F0A-8734-4E01-8233-DB7B310E62E9}"/>
                </a:ext>
              </a:extLst>
            </p:cNvPr>
            <p:cNvSpPr/>
            <p:nvPr/>
          </p:nvSpPr>
          <p:spPr>
            <a:xfrm>
              <a:off x="381001" y="1549066"/>
              <a:ext cx="4769766" cy="125128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255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EA31046-4A84-4290-9E6B-0AC6C046E0F9}"/>
              </a:ext>
            </a:extLst>
          </p:cNvPr>
          <p:cNvGrpSpPr/>
          <p:nvPr/>
        </p:nvGrpSpPr>
        <p:grpSpPr>
          <a:xfrm>
            <a:off x="228600" y="285750"/>
            <a:ext cx="5994400" cy="1215717"/>
            <a:chOff x="355600" y="285750"/>
            <a:chExt cx="5994400" cy="121571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63B9231-BA03-4445-99CA-C9F67A819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00" y="285750"/>
              <a:ext cx="5994400" cy="121571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335950-188C-4238-BD6E-F6B3466BD05C}"/>
                </a:ext>
              </a:extLst>
            </p:cNvPr>
            <p:cNvSpPr txBox="1"/>
            <p:nvPr/>
          </p:nvSpPr>
          <p:spPr>
            <a:xfrm>
              <a:off x="1035454" y="480381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b="1" dirty="0">
                  <a:solidFill>
                    <a:schemeClr val="bg1"/>
                  </a:solidFill>
                </a:rPr>
                <a:t>4. </a:t>
              </a:r>
              <a:r>
                <a:rPr lang="en-ID" sz="2400" b="1" dirty="0" err="1">
                  <a:solidFill>
                    <a:schemeClr val="bg1"/>
                  </a:solidFill>
                </a:rPr>
                <a:t>Tanggung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jawab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terhadap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ID" sz="2400" b="1" dirty="0">
                  <a:solidFill>
                    <a:schemeClr val="bg1"/>
                  </a:solidFill>
                </a:rPr>
                <a:t>    </a:t>
              </a:r>
              <a:r>
                <a:rPr lang="en-ID" sz="2400" b="1" dirty="0" err="1">
                  <a:solidFill>
                    <a:schemeClr val="bg1"/>
                  </a:solidFill>
                </a:rPr>
                <a:t>bangsa</a:t>
              </a:r>
              <a:r>
                <a:rPr lang="en-ID" sz="2400" b="1" dirty="0">
                  <a:solidFill>
                    <a:schemeClr val="bg1"/>
                  </a:solidFill>
                </a:rPr>
                <a:t> dan negara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35CA45-8686-4FED-B7B0-0FAE8D99C3FC}"/>
              </a:ext>
            </a:extLst>
          </p:cNvPr>
          <p:cNvSpPr txBox="1"/>
          <p:nvPr/>
        </p:nvSpPr>
        <p:spPr>
          <a:xfrm>
            <a:off x="4432300" y="2920246"/>
            <a:ext cx="41783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 err="1"/>
              <a:t>Warga</a:t>
            </a:r>
            <a:r>
              <a:rPr lang="en-ID" sz="2200" dirty="0"/>
              <a:t> negara </a:t>
            </a:r>
            <a:r>
              <a:rPr lang="en-ID" sz="2200" dirty="0" err="1"/>
              <a:t>harus</a:t>
            </a:r>
            <a:r>
              <a:rPr lang="en-ID" sz="2200" dirty="0"/>
              <a:t> </a:t>
            </a:r>
            <a:r>
              <a:rPr lang="en-ID" sz="2200" dirty="0" err="1"/>
              <a:t>rutin</a:t>
            </a:r>
            <a:r>
              <a:rPr lang="en-ID" sz="2200" dirty="0"/>
              <a:t> </a:t>
            </a:r>
            <a:r>
              <a:rPr lang="en-ID" sz="2200" dirty="0" err="1"/>
              <a:t>membayar</a:t>
            </a:r>
            <a:r>
              <a:rPr lang="en-ID" sz="2200" dirty="0"/>
              <a:t> </a:t>
            </a:r>
            <a:r>
              <a:rPr lang="en-ID" sz="2200" dirty="0" err="1"/>
              <a:t>pajak</a:t>
            </a:r>
            <a:r>
              <a:rPr lang="en-ID" sz="2200" dirty="0"/>
              <a:t> dan </a:t>
            </a:r>
            <a:r>
              <a:rPr lang="en-ID" sz="2200" dirty="0" err="1"/>
              <a:t>mematuhi</a:t>
            </a:r>
            <a:r>
              <a:rPr lang="en-ID" sz="2200" dirty="0"/>
              <a:t> </a:t>
            </a:r>
            <a:r>
              <a:rPr lang="en-ID" sz="2200" dirty="0" err="1"/>
              <a:t>aturan</a:t>
            </a:r>
            <a:r>
              <a:rPr lang="en-ID" sz="2200" dirty="0"/>
              <a:t> lain yang </a:t>
            </a:r>
            <a:r>
              <a:rPr lang="en-ID" sz="2200" dirty="0" err="1"/>
              <a:t>dibuat</a:t>
            </a:r>
            <a:r>
              <a:rPr lang="en-ID" sz="2200" dirty="0"/>
              <a:t> oleh </a:t>
            </a:r>
            <a:r>
              <a:rPr lang="en-ID" sz="2200" dirty="0" err="1"/>
              <a:t>pemerintah</a:t>
            </a:r>
            <a:r>
              <a:rPr lang="en-ID" sz="2200" dirty="0"/>
              <a:t> </a:t>
            </a:r>
            <a:r>
              <a:rPr lang="en-ID" sz="2200" dirty="0" err="1"/>
              <a:t>dengan</a:t>
            </a:r>
            <a:r>
              <a:rPr lang="en-ID" sz="2200" dirty="0"/>
              <a:t> </a:t>
            </a:r>
            <a:r>
              <a:rPr lang="en-ID" sz="2200" dirty="0" err="1"/>
              <a:t>kesadaran</a:t>
            </a:r>
            <a:r>
              <a:rPr lang="en-ID" sz="2200" dirty="0"/>
              <a:t> </a:t>
            </a:r>
            <a:r>
              <a:rPr lang="en-ID" sz="2200" dirty="0" err="1"/>
              <a:t>sendiri</a:t>
            </a:r>
            <a:r>
              <a:rPr lang="en-ID" sz="22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8A9DE-8B18-4F37-B181-BEDC8D9915D6}"/>
              </a:ext>
            </a:extLst>
          </p:cNvPr>
          <p:cNvSpPr txBox="1"/>
          <p:nvPr/>
        </p:nvSpPr>
        <p:spPr>
          <a:xfrm>
            <a:off x="779527" y="2995953"/>
            <a:ext cx="22820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b="1" dirty="0" err="1"/>
              <a:t>Bagaimana</a:t>
            </a:r>
            <a:r>
              <a:rPr lang="en-ID" sz="2200" b="1" dirty="0"/>
              <a:t> </a:t>
            </a:r>
            <a:r>
              <a:rPr lang="en-ID" sz="2200" b="1" dirty="0" err="1"/>
              <a:t>contoh</a:t>
            </a:r>
            <a:r>
              <a:rPr lang="en-ID" sz="2200" b="1" dirty="0"/>
              <a:t> </a:t>
            </a:r>
            <a:r>
              <a:rPr lang="en-ID" sz="2200" b="1" dirty="0" err="1"/>
              <a:t>sikapnya</a:t>
            </a:r>
            <a:r>
              <a:rPr lang="en-ID" sz="2200" b="1" dirty="0"/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6E30EE-CB21-4FCB-AC1D-2E36D3148775}"/>
              </a:ext>
            </a:extLst>
          </p:cNvPr>
          <p:cNvGrpSpPr/>
          <p:nvPr/>
        </p:nvGrpSpPr>
        <p:grpSpPr>
          <a:xfrm>
            <a:off x="3069426" y="3283645"/>
            <a:ext cx="1008112" cy="515119"/>
            <a:chOff x="3933168" y="1793506"/>
            <a:chExt cx="1008112" cy="515119"/>
          </a:xfrm>
        </p:grpSpPr>
        <p:pic>
          <p:nvPicPr>
            <p:cNvPr id="10" name="Picture 5" descr="D:\PR INA\Printilan ppt\panah1.png">
              <a:extLst>
                <a:ext uri="{FF2B5EF4-FFF2-40B4-BE49-F238E27FC236}">
                  <a16:creationId xmlns:a16="http://schemas.microsoft.com/office/drawing/2014/main" id="{E6A824C7-26F7-414F-B286-4AFDE9655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168" y="1804569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D:\PR INA\Printilan ppt\panah2.png">
              <a:extLst>
                <a:ext uri="{FF2B5EF4-FFF2-40B4-BE49-F238E27FC236}">
                  <a16:creationId xmlns:a16="http://schemas.microsoft.com/office/drawing/2014/main" id="{39049146-7822-4C6D-8C01-238548DFE3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161" y="1793506"/>
              <a:ext cx="515119" cy="515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572AF40-1C3E-4921-8C73-2573FD725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5750"/>
            <a:ext cx="2083735" cy="19097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D40A004-50AC-4E9F-A279-E1F00EFCB52C}"/>
              </a:ext>
            </a:extLst>
          </p:cNvPr>
          <p:cNvGrpSpPr/>
          <p:nvPr/>
        </p:nvGrpSpPr>
        <p:grpSpPr>
          <a:xfrm>
            <a:off x="695454" y="1646774"/>
            <a:ext cx="5527546" cy="1164413"/>
            <a:chOff x="695454" y="1646774"/>
            <a:chExt cx="5527546" cy="11644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F885E8-6D33-48FA-A131-24285EE1467E}"/>
                </a:ext>
              </a:extLst>
            </p:cNvPr>
            <p:cNvSpPr txBox="1"/>
            <p:nvPr/>
          </p:nvSpPr>
          <p:spPr>
            <a:xfrm>
              <a:off x="779527" y="1674982"/>
              <a:ext cx="531647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200" dirty="0" err="1"/>
                <a:t>Setiap</a:t>
              </a:r>
              <a:r>
                <a:rPr lang="en-ID" sz="2200" dirty="0"/>
                <a:t> </a:t>
              </a:r>
              <a:r>
                <a:rPr lang="en-ID" sz="2200" dirty="0" err="1"/>
                <a:t>warga</a:t>
              </a:r>
              <a:r>
                <a:rPr lang="en-ID" sz="2200" dirty="0"/>
                <a:t> negara </a:t>
              </a:r>
              <a:r>
                <a:rPr lang="en-ID" sz="2200" dirty="0" err="1"/>
                <a:t>harus</a:t>
              </a:r>
              <a:r>
                <a:rPr lang="en-ID" sz="2200" dirty="0"/>
                <a:t> </a:t>
              </a:r>
              <a:r>
                <a:rPr lang="en-ID" sz="2200" dirty="0" err="1"/>
                <a:t>bersikap</a:t>
              </a:r>
              <a:r>
                <a:rPr lang="en-ID" sz="2200" dirty="0"/>
                <a:t> dan </a:t>
              </a:r>
              <a:r>
                <a:rPr lang="en-ID" sz="2200" dirty="0" err="1"/>
                <a:t>berperilaku</a:t>
              </a:r>
              <a:r>
                <a:rPr lang="en-ID" sz="2200" dirty="0"/>
                <a:t> </a:t>
              </a:r>
              <a:r>
                <a:rPr lang="en-ID" sz="2200" dirty="0" err="1"/>
                <a:t>sesuai</a:t>
              </a:r>
              <a:r>
                <a:rPr lang="en-ID" sz="2200" dirty="0"/>
                <a:t> </a:t>
              </a:r>
              <a:r>
                <a:rPr lang="en-ID" sz="2200" dirty="0" err="1"/>
                <a:t>norma</a:t>
              </a:r>
              <a:r>
                <a:rPr lang="en-ID" sz="2200" dirty="0"/>
                <a:t> dan </a:t>
              </a:r>
              <a:r>
                <a:rPr lang="en-ID" sz="2200" dirty="0" err="1"/>
                <a:t>aturan</a:t>
              </a:r>
              <a:r>
                <a:rPr lang="en-ID" sz="2200" dirty="0"/>
                <a:t> yang </a:t>
              </a:r>
              <a:r>
                <a:rPr lang="en-ID" sz="2200" dirty="0" err="1"/>
                <a:t>dibuat</a:t>
              </a:r>
              <a:r>
                <a:rPr lang="en-ID" sz="2200" dirty="0"/>
                <a:t> negara. 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02A2A7-4B1C-4E5E-A340-AE41C6E8DB65}"/>
                </a:ext>
              </a:extLst>
            </p:cNvPr>
            <p:cNvSpPr/>
            <p:nvPr/>
          </p:nvSpPr>
          <p:spPr>
            <a:xfrm>
              <a:off x="695454" y="1646774"/>
              <a:ext cx="5527546" cy="1164413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8184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F8EF26B-D165-44E2-970C-5F82F799691B}"/>
              </a:ext>
            </a:extLst>
          </p:cNvPr>
          <p:cNvGrpSpPr/>
          <p:nvPr/>
        </p:nvGrpSpPr>
        <p:grpSpPr>
          <a:xfrm>
            <a:off x="228600" y="244902"/>
            <a:ext cx="5994400" cy="1260048"/>
            <a:chOff x="304800" y="332424"/>
            <a:chExt cx="5994400" cy="126004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D28B864-CA3E-463F-A7FE-AD33D11A6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32424"/>
              <a:ext cx="5994400" cy="126004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1CB8AE-CC9F-47AA-985E-F4A343BA91A4}"/>
                </a:ext>
              </a:extLst>
            </p:cNvPr>
            <p:cNvSpPr txBox="1"/>
            <p:nvPr/>
          </p:nvSpPr>
          <p:spPr>
            <a:xfrm>
              <a:off x="914400" y="597753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b="1" dirty="0">
                  <a:solidFill>
                    <a:schemeClr val="bg1"/>
                  </a:solidFill>
                </a:rPr>
                <a:t>5. </a:t>
              </a:r>
              <a:r>
                <a:rPr lang="en-ID" sz="2400" b="1" dirty="0" err="1">
                  <a:solidFill>
                    <a:schemeClr val="bg1"/>
                  </a:solidFill>
                </a:rPr>
                <a:t>Tanggung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jawab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terhadap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ID" sz="2400" b="1" dirty="0">
                  <a:solidFill>
                    <a:schemeClr val="bg1"/>
                  </a:solidFill>
                </a:rPr>
                <a:t>    </a:t>
              </a:r>
              <a:r>
                <a:rPr lang="en-ID" sz="2400" b="1" dirty="0" err="1">
                  <a:solidFill>
                    <a:schemeClr val="bg1"/>
                  </a:solidFill>
                </a:rPr>
                <a:t>Tuhan</a:t>
              </a:r>
              <a:endParaRPr lang="en-ID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6619A6-D96D-4101-BDEF-557CC214A5F9}"/>
              </a:ext>
            </a:extLst>
          </p:cNvPr>
          <p:cNvSpPr txBox="1"/>
          <p:nvPr/>
        </p:nvSpPr>
        <p:spPr>
          <a:xfrm>
            <a:off x="457200" y="4198263"/>
            <a:ext cx="48034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 err="1"/>
              <a:t>Melaksanakan</a:t>
            </a:r>
            <a:r>
              <a:rPr lang="en-ID" sz="2200" dirty="0"/>
              <a:t> ibadah </a:t>
            </a:r>
            <a:r>
              <a:rPr lang="en-ID" sz="2200" dirty="0" err="1"/>
              <a:t>dengan</a:t>
            </a:r>
            <a:r>
              <a:rPr lang="en-ID" sz="2200" dirty="0"/>
              <a:t> </a:t>
            </a:r>
            <a:r>
              <a:rPr lang="en-ID" sz="2200" dirty="0" err="1"/>
              <a:t>rajin</a:t>
            </a:r>
            <a:r>
              <a:rPr lang="en-ID" sz="2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57A14-9C1A-4F81-AFBC-F3C64D203D4B}"/>
              </a:ext>
            </a:extLst>
          </p:cNvPr>
          <p:cNvSpPr txBox="1"/>
          <p:nvPr/>
        </p:nvSpPr>
        <p:spPr>
          <a:xfrm>
            <a:off x="468489" y="3055263"/>
            <a:ext cx="44703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b="1" dirty="0" err="1"/>
              <a:t>Bagaimana</a:t>
            </a:r>
            <a:r>
              <a:rPr lang="en-ID" sz="2200" b="1" dirty="0"/>
              <a:t> </a:t>
            </a:r>
            <a:r>
              <a:rPr lang="en-ID" sz="2200" b="1" dirty="0" err="1"/>
              <a:t>contoh</a:t>
            </a:r>
            <a:r>
              <a:rPr lang="en-ID" sz="2200" b="1" dirty="0"/>
              <a:t> </a:t>
            </a:r>
            <a:r>
              <a:rPr lang="en-ID" sz="2200" b="1" dirty="0" err="1"/>
              <a:t>sikapnya</a:t>
            </a:r>
            <a:r>
              <a:rPr lang="en-ID" sz="2200" b="1" dirty="0"/>
              <a:t>?</a:t>
            </a:r>
          </a:p>
        </p:txBody>
      </p:sp>
      <p:pic>
        <p:nvPicPr>
          <p:cNvPr id="6" name="Picture 5" descr="D:\PR INA\Printilan ppt\panah1.png">
            <a:extLst>
              <a:ext uri="{FF2B5EF4-FFF2-40B4-BE49-F238E27FC236}">
                <a16:creationId xmlns:a16="http://schemas.microsoft.com/office/drawing/2014/main" id="{482408D1-CA39-41E3-92A1-1689CE816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8080" y="366789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3837E4-2192-45E0-85A3-F2C17B50D2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5165"/>
          <a:stretch/>
        </p:blipFill>
        <p:spPr>
          <a:xfrm>
            <a:off x="5611142" y="1495892"/>
            <a:ext cx="3532858" cy="29033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C251560-6B3A-48FA-9756-AC82B59B9F00}"/>
              </a:ext>
            </a:extLst>
          </p:cNvPr>
          <p:cNvGrpSpPr/>
          <p:nvPr/>
        </p:nvGrpSpPr>
        <p:grpSpPr>
          <a:xfrm>
            <a:off x="461412" y="1540119"/>
            <a:ext cx="5267699" cy="1249724"/>
            <a:chOff x="461412" y="1540119"/>
            <a:chExt cx="5267699" cy="12497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D23EFB-8730-4B9C-AAFC-5AC00D17FF45}"/>
                </a:ext>
              </a:extLst>
            </p:cNvPr>
            <p:cNvSpPr txBox="1"/>
            <p:nvPr/>
          </p:nvSpPr>
          <p:spPr>
            <a:xfrm>
              <a:off x="468489" y="1581150"/>
              <a:ext cx="526062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200" dirty="0" err="1"/>
                <a:t>Manusia</a:t>
              </a:r>
              <a:r>
                <a:rPr lang="en-ID" sz="2200" dirty="0"/>
                <a:t> </a:t>
              </a:r>
              <a:r>
                <a:rPr lang="en-ID" sz="2200" dirty="0" err="1"/>
                <a:t>bertanggung</a:t>
              </a:r>
              <a:r>
                <a:rPr lang="en-ID" sz="2200" dirty="0"/>
                <a:t> </a:t>
              </a:r>
              <a:r>
                <a:rPr lang="en-ID" sz="2200" dirty="0" err="1"/>
                <a:t>jawab</a:t>
              </a:r>
              <a:r>
                <a:rPr lang="en-ID" sz="2200" dirty="0"/>
                <a:t> </a:t>
              </a:r>
              <a:r>
                <a:rPr lang="en-ID" sz="2200" dirty="0" err="1"/>
                <a:t>untuk</a:t>
              </a:r>
              <a:r>
                <a:rPr lang="en-ID" sz="2200" dirty="0"/>
                <a:t> </a:t>
              </a:r>
              <a:r>
                <a:rPr lang="en-ID" sz="2200" dirty="0" err="1"/>
                <a:t>beribadah</a:t>
              </a:r>
              <a:r>
                <a:rPr lang="en-ID" sz="2200" dirty="0"/>
                <a:t> </a:t>
              </a:r>
              <a:r>
                <a:rPr lang="en-ID" sz="2200" dirty="0" err="1"/>
                <a:t>menjalankan</a:t>
              </a:r>
              <a:r>
                <a:rPr lang="en-ID" sz="2200" dirty="0"/>
                <a:t> </a:t>
              </a:r>
              <a:r>
                <a:rPr lang="en-ID" sz="2200" dirty="0" err="1"/>
                <a:t>perintah</a:t>
              </a:r>
              <a:r>
                <a:rPr lang="en-ID" sz="2200" dirty="0"/>
                <a:t> </a:t>
              </a:r>
              <a:r>
                <a:rPr lang="en-ID" sz="2200" dirty="0" err="1"/>
                <a:t>Tuhan</a:t>
              </a:r>
              <a:r>
                <a:rPr lang="en-ID" sz="2200" dirty="0"/>
                <a:t> dan </a:t>
              </a:r>
              <a:r>
                <a:rPr lang="en-ID" sz="2200" dirty="0" err="1"/>
                <a:t>menjauhi</a:t>
              </a:r>
              <a:r>
                <a:rPr lang="en-ID" sz="2200" dirty="0"/>
                <a:t> </a:t>
              </a:r>
              <a:r>
                <a:rPr lang="en-ID" sz="2200" dirty="0" err="1"/>
                <a:t>larangan</a:t>
              </a:r>
              <a:r>
                <a:rPr lang="en-ID" sz="2200" dirty="0"/>
                <a:t>-Nya. 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546406-6D6B-44E0-BC13-7A17040916A7}"/>
                </a:ext>
              </a:extLst>
            </p:cNvPr>
            <p:cNvSpPr/>
            <p:nvPr/>
          </p:nvSpPr>
          <p:spPr>
            <a:xfrm>
              <a:off x="461412" y="1540119"/>
              <a:ext cx="5077742" cy="124972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65815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6" name="Picture 15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9" name="Rounded Rectangle 18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5D7C0B-F200-4A6F-9FCB-60B601A3C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53" y="1024344"/>
            <a:ext cx="1617305" cy="36378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E2DF701-FB17-4B14-8B94-42A2C7C4618A}"/>
              </a:ext>
            </a:extLst>
          </p:cNvPr>
          <p:cNvGrpSpPr/>
          <p:nvPr/>
        </p:nvGrpSpPr>
        <p:grpSpPr>
          <a:xfrm>
            <a:off x="294907" y="1236174"/>
            <a:ext cx="3214179" cy="3214179"/>
            <a:chOff x="2771800" y="904963"/>
            <a:chExt cx="2980950" cy="29809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5B23FA-348F-4808-A946-1372545C9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904963"/>
              <a:ext cx="2980950" cy="29809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FC99E5-5FF8-4017-898A-08A83065AFB0}"/>
                </a:ext>
              </a:extLst>
            </p:cNvPr>
            <p:cNvSpPr/>
            <p:nvPr/>
          </p:nvSpPr>
          <p:spPr>
            <a:xfrm>
              <a:off x="2984132" y="1210847"/>
              <a:ext cx="2556284" cy="2369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488">
                <a:spcBef>
                  <a:spcPts val="1200"/>
                </a:spcBef>
              </a:pPr>
              <a:r>
                <a:rPr lang="en-ID" sz="2000" dirty="0" err="1">
                  <a:solidFill>
                    <a:schemeClr val="bg1"/>
                  </a:solidFill>
                </a:rPr>
                <a:t>Hak</a:t>
              </a:r>
              <a:r>
                <a:rPr lang="en-ID" sz="2000" dirty="0">
                  <a:solidFill>
                    <a:schemeClr val="bg1"/>
                  </a:solidFill>
                </a:rPr>
                <a:t>, </a:t>
              </a:r>
              <a:r>
                <a:rPr lang="en-ID" sz="2000" dirty="0" err="1">
                  <a:solidFill>
                    <a:schemeClr val="bg1"/>
                  </a:solidFill>
                </a:rPr>
                <a:t>kewajiban</a:t>
              </a:r>
              <a:r>
                <a:rPr lang="en-ID" sz="2000" dirty="0">
                  <a:solidFill>
                    <a:schemeClr val="bg1"/>
                  </a:solidFill>
                </a:rPr>
                <a:t>, dan </a:t>
              </a:r>
              <a:r>
                <a:rPr lang="en-ID" sz="2000" dirty="0" err="1">
                  <a:solidFill>
                    <a:schemeClr val="bg1"/>
                  </a:solidFill>
                </a:rPr>
                <a:t>tanggung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jawab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adalah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tiga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hal</a:t>
              </a:r>
              <a:r>
                <a:rPr lang="en-ID" sz="2000" dirty="0">
                  <a:solidFill>
                    <a:schemeClr val="bg1"/>
                  </a:solidFill>
                </a:rPr>
                <a:t> yang </a:t>
              </a:r>
              <a:r>
                <a:rPr lang="en-ID" sz="2000" dirty="0" err="1">
                  <a:solidFill>
                    <a:schemeClr val="bg1"/>
                  </a:solidFill>
                </a:rPr>
                <a:t>berbeda</a:t>
              </a:r>
              <a:r>
                <a:rPr lang="en-ID" sz="2000" dirty="0">
                  <a:solidFill>
                    <a:schemeClr val="bg1"/>
                  </a:solidFill>
                </a:rPr>
                <a:t>, </a:t>
              </a:r>
              <a:r>
                <a:rPr lang="en-ID" sz="2000" dirty="0" err="1">
                  <a:solidFill>
                    <a:schemeClr val="bg1"/>
                  </a:solidFill>
                </a:rPr>
                <a:t>tetapi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saling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berkaitan</a:t>
              </a:r>
              <a:r>
                <a:rPr lang="en-ID" sz="2000" dirty="0">
                  <a:solidFill>
                    <a:schemeClr val="bg1"/>
                  </a:solidFill>
                </a:rPr>
                <a:t>. </a:t>
              </a:r>
              <a:r>
                <a:rPr lang="en-ID" sz="2000" dirty="0" err="1">
                  <a:solidFill>
                    <a:schemeClr val="bg1"/>
                  </a:solidFill>
                </a:rPr>
                <a:t>Hak</a:t>
              </a:r>
              <a:r>
                <a:rPr lang="en-ID" sz="2000" dirty="0">
                  <a:solidFill>
                    <a:schemeClr val="bg1"/>
                  </a:solidFill>
                </a:rPr>
                <a:t> dan </a:t>
              </a:r>
              <a:r>
                <a:rPr lang="en-ID" sz="2000" dirty="0" err="1">
                  <a:solidFill>
                    <a:schemeClr val="bg1"/>
                  </a:solidFill>
                </a:rPr>
                <a:t>kewajiban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harus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dilaksanakan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secara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bertanggung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jawab</a:t>
              </a:r>
              <a:r>
                <a:rPr lang="en-ID" sz="2000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16576C-DE0C-4534-81A1-BEFE5975B20E}"/>
              </a:ext>
            </a:extLst>
          </p:cNvPr>
          <p:cNvGrpSpPr/>
          <p:nvPr/>
        </p:nvGrpSpPr>
        <p:grpSpPr>
          <a:xfrm>
            <a:off x="3664446" y="996177"/>
            <a:ext cx="3151146" cy="3151146"/>
            <a:chOff x="3491880" y="990131"/>
            <a:chExt cx="2980950" cy="298095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47304FF-A8A0-446E-A9CE-14AD31BA5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990131"/>
              <a:ext cx="2980950" cy="298095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C242A47-7A54-4565-B838-6D23C18BA9E0}"/>
                </a:ext>
              </a:extLst>
            </p:cNvPr>
            <p:cNvSpPr/>
            <p:nvPr/>
          </p:nvSpPr>
          <p:spPr>
            <a:xfrm>
              <a:off x="3849980" y="1536827"/>
              <a:ext cx="2520280" cy="1834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000" dirty="0"/>
                <a:t>Orang yang </a:t>
              </a:r>
              <a:r>
                <a:rPr lang="en-ID" sz="2000" dirty="0" err="1"/>
                <a:t>tidak</a:t>
              </a:r>
              <a:r>
                <a:rPr lang="en-ID" sz="2000" dirty="0"/>
                <a:t> </a:t>
              </a:r>
              <a:r>
                <a:rPr lang="en-ID" sz="2000" dirty="0" err="1"/>
                <a:t>melaksanakan</a:t>
              </a:r>
              <a:r>
                <a:rPr lang="en-ID" sz="2000" dirty="0"/>
                <a:t> </a:t>
              </a:r>
              <a:r>
                <a:rPr lang="en-ID" sz="2000" dirty="0" err="1"/>
                <a:t>hak</a:t>
              </a:r>
              <a:r>
                <a:rPr lang="en-ID" sz="2000" dirty="0"/>
                <a:t> dan </a:t>
              </a:r>
              <a:r>
                <a:rPr lang="en-ID" sz="2000" dirty="0" err="1"/>
                <a:t>kewajibannya</a:t>
              </a:r>
              <a:r>
                <a:rPr lang="en-ID" sz="2000" dirty="0"/>
                <a:t> </a:t>
              </a:r>
              <a:r>
                <a:rPr lang="en-ID" sz="2000" dirty="0" err="1"/>
                <a:t>dengan</a:t>
              </a:r>
              <a:r>
                <a:rPr lang="en-ID" sz="2000" dirty="0"/>
                <a:t> </a:t>
              </a:r>
              <a:r>
                <a:rPr lang="en-ID" sz="2000" dirty="0" err="1"/>
                <a:t>baik</a:t>
              </a:r>
              <a:r>
                <a:rPr lang="en-ID" sz="2000" dirty="0"/>
                <a:t> </a:t>
              </a:r>
              <a:r>
                <a:rPr lang="en-ID" sz="2000" dirty="0" err="1"/>
                <a:t>berarti</a:t>
              </a:r>
              <a:r>
                <a:rPr lang="en-ID" sz="2000" dirty="0"/>
                <a:t> </a:t>
              </a:r>
              <a:r>
                <a:rPr lang="en-ID" sz="2000" dirty="0" err="1"/>
                <a:t>tidak</a:t>
              </a:r>
              <a:r>
                <a:rPr lang="en-ID" sz="2000" dirty="0"/>
                <a:t> </a:t>
              </a:r>
              <a:r>
                <a:rPr lang="en-ID" sz="2000" dirty="0" err="1"/>
                <a:t>bertanggung</a:t>
              </a:r>
              <a:r>
                <a:rPr lang="en-ID" sz="2000" dirty="0"/>
                <a:t> </a:t>
              </a:r>
              <a:r>
                <a:rPr lang="en-ID" sz="2000" dirty="0" err="1"/>
                <a:t>jawab</a:t>
              </a:r>
              <a:r>
                <a:rPr lang="en-ID" sz="20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529</Words>
  <Application>Microsoft Office PowerPoint</Application>
  <PresentationFormat>On-screen Show (16:9)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Alo-Putra_Yudha</cp:lastModifiedBy>
  <cp:revision>222</cp:revision>
  <cp:lastPrinted>2017-01-26T08:40:59Z</cp:lastPrinted>
  <dcterms:created xsi:type="dcterms:W3CDTF">2016-06-25T05:09:46Z</dcterms:created>
  <dcterms:modified xsi:type="dcterms:W3CDTF">2020-09-27T16:31:39Z</dcterms:modified>
</cp:coreProperties>
</file>