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4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9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1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9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6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8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7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68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5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0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E9F4-0D4C-4CD9-85B7-9CDBE833A75B}" type="datetimeFigureOut">
              <a:rPr lang="en-ID" smtClean="0"/>
              <a:t>26/05/2021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A6BB6B-27FB-4EE0-A438-03C2572BD867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5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5 &amp; 6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2"/>
            <a:ext cx="6589397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3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Manusia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dan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di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lingkungannya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E155D56B-D329-430B-9100-72911A7A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965838"/>
            <a:ext cx="1867081" cy="37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19AA203-E5B6-49AC-8D1B-1DA3FE2E9909}"/>
              </a:ext>
            </a:extLst>
          </p:cNvPr>
          <p:cNvSpPr/>
          <p:nvPr/>
        </p:nvSpPr>
        <p:spPr>
          <a:xfrm>
            <a:off x="1934816" y="1638898"/>
            <a:ext cx="5380383" cy="2411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TERIMA KASIH</a:t>
            </a: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SELAMAT BELAJAR DAN TETAP SEMANGAT</a:t>
            </a:r>
            <a:endParaRPr lang="en-ID" sz="2400" dirty="0">
              <a:latin typeface="Algerian" panose="04020705040A02060702" pitchFamily="82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0537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1B2A3D-77EA-42ED-A814-3051FFF44AEE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33578D4-1FAE-4C60-9894-8FDCB5D8BDD9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173D44-1A2C-40A3-A774-03309DBAE079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74D4A5-2C00-4184-9007-D59303802DDB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FF3A59-F1EC-46BA-B3C1-DD663758C25A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349BDB-113C-4143-83A9-0D7A6856ED32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066257D-F3C9-4759-A7F0-FD1C26ADF908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F70F009-B8EF-4B36-AAC3-1B8821F8AF12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4207742-F82F-4375-8E9B-209CAD6D8B75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158FE7-A322-4157-A248-3A17F81611DB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7D5D3-5323-4494-A967-1AB2A3F16D5C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B95DD3-74C7-466A-A5C9-8DE1517E1EEE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2C33A2-9797-42AC-BE70-F0B060937FE4}"/>
              </a:ext>
            </a:extLst>
          </p:cNvPr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4C707B-76C8-4C79-808A-74CE746F06E2}"/>
              </a:ext>
            </a:extLst>
          </p:cNvPr>
          <p:cNvGrpSpPr/>
          <p:nvPr/>
        </p:nvGrpSpPr>
        <p:grpSpPr>
          <a:xfrm>
            <a:off x="309252" y="1600200"/>
            <a:ext cx="5862948" cy="4572000"/>
            <a:chOff x="290202" y="1487507"/>
            <a:chExt cx="5862948" cy="4572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266C4C-90E4-419C-8838-5BFDC3DB1B19}"/>
                </a:ext>
              </a:extLst>
            </p:cNvPr>
            <p:cNvGrpSpPr/>
            <p:nvPr/>
          </p:nvGrpSpPr>
          <p:grpSpPr>
            <a:xfrm>
              <a:off x="290202" y="1487507"/>
              <a:ext cx="5862948" cy="4572000"/>
              <a:chOff x="0" y="-2486"/>
              <a:chExt cx="9144000" cy="6479485"/>
            </a:xfrm>
          </p:grpSpPr>
          <p:pic>
            <p:nvPicPr>
              <p:cNvPr id="18" name="Picture 17" descr="E:\ELISA\PPT ESPS\2016\MEDIA ESPS IPA KELAS 2\BAB 2\background kayu.jpg">
                <a:extLst>
                  <a:ext uri="{FF2B5EF4-FFF2-40B4-BE49-F238E27FC236}">
                    <a16:creationId xmlns:a16="http://schemas.microsoft.com/office/drawing/2014/main" id="{890CAA53-F450-44D2-B5AD-5E5E8A04F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86"/>
                <a:ext cx="9144000" cy="64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342C6C-0E55-49B4-AA93-77650BC4392C}"/>
                  </a:ext>
                </a:extLst>
              </p:cNvPr>
              <p:cNvSpPr/>
              <p:nvPr/>
            </p:nvSpPr>
            <p:spPr>
              <a:xfrm>
                <a:off x="304800" y="224135"/>
                <a:ext cx="8534400" cy="6024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C58202-8EAB-48EC-B173-12B6366FC9CE}"/>
                </a:ext>
              </a:extLst>
            </p:cNvPr>
            <p:cNvSpPr/>
            <p:nvPr/>
          </p:nvSpPr>
          <p:spPr>
            <a:xfrm>
              <a:off x="821376" y="2020907"/>
              <a:ext cx="4800600" cy="3505200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Setiap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media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elektronik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unsur-unsur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berbeda-beda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Unsur-unsur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tersebut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elektronik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sebuah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produk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sama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perbedaan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dan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penyampaian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media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elektronik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berbeda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20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05DEE1CD-6BDC-45E7-BA1F-EEC68C3B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3182"/>
            <a:ext cx="1867081" cy="37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D505C8-2909-49D4-88FA-2781B3594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t="17164" r="22485" b="10076"/>
          <a:stretch/>
        </p:blipFill>
        <p:spPr bwMode="auto">
          <a:xfrm>
            <a:off x="117145" y="1001974"/>
            <a:ext cx="8461258" cy="502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87881F-440E-4E05-A0DD-A12EC8E441D7}"/>
              </a:ext>
            </a:extLst>
          </p:cNvPr>
          <p:cNvSpPr/>
          <p:nvPr/>
        </p:nvSpPr>
        <p:spPr>
          <a:xfrm>
            <a:off x="152400" y="177024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3049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8F2DE63-B1D4-444F-B144-1A1851D64F14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F774C5-F3EE-4009-9C0A-9B9498BCD8A4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F73BC5E-A2E3-462C-9B81-ED13F0396128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1843C72-D05C-4CE6-B151-D1348BFB350F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A45AE80-79C0-4908-ADC8-D99602026C46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B480FC-54D6-4A1C-90F7-71B7D8B5A796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EED31D4-6019-4E7B-ACF6-E3FAD6F78067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3E05DC1-361E-4C9F-BF98-F79BE84C1B06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41D5DDD-719F-48FA-BC85-614C5140DBCF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DCE840-12AF-46DA-A929-6A7379B10E87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B8A944-E9A0-4C88-B86E-C0A92E69B129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721A0E0-7351-4053-9EDB-5CAF6C00EB77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31E05C4-8812-4110-8694-10C58F28C0F4}"/>
              </a:ext>
            </a:extLst>
          </p:cNvPr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Membedakan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Isinya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90029412-C58F-4486-B02B-01BECD92F5A8}"/>
              </a:ext>
            </a:extLst>
          </p:cNvPr>
          <p:cNvSpPr/>
          <p:nvPr/>
        </p:nvSpPr>
        <p:spPr>
          <a:xfrm>
            <a:off x="1978925" y="1676400"/>
            <a:ext cx="4953000" cy="11430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isinya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0B2F8437-60FF-4559-BE54-07DB4724569E}"/>
              </a:ext>
            </a:extLst>
          </p:cNvPr>
          <p:cNvSpPr/>
          <p:nvPr/>
        </p:nvSpPr>
        <p:spPr>
          <a:xfrm>
            <a:off x="1688240" y="2971800"/>
            <a:ext cx="2394380" cy="32766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Komersial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komersial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ditawarkan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18">
            <a:extLst>
              <a:ext uri="{FF2B5EF4-FFF2-40B4-BE49-F238E27FC236}">
                <a16:creationId xmlns:a16="http://schemas.microsoft.com/office/drawing/2014/main" id="{4CD0E05B-CDFF-4F4D-8DC2-DBBECAF8F4B6}"/>
              </a:ext>
            </a:extLst>
          </p:cNvPr>
          <p:cNvSpPr/>
          <p:nvPr/>
        </p:nvSpPr>
        <p:spPr>
          <a:xfrm>
            <a:off x="4768420" y="2971800"/>
            <a:ext cx="2394380" cy="32766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Nonkomersial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nonkomersial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pemberitahuan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urved Connector 3">
            <a:extLst>
              <a:ext uri="{FF2B5EF4-FFF2-40B4-BE49-F238E27FC236}">
                <a16:creationId xmlns:a16="http://schemas.microsoft.com/office/drawing/2014/main" id="{E5148DA6-237F-465E-80DB-16F4A1DD1A1A}"/>
              </a:ext>
            </a:extLst>
          </p:cNvPr>
          <p:cNvCxnSpPr>
            <a:cxnSpLocks/>
            <a:stCxn id="38" idx="1"/>
            <a:endCxn id="39" idx="1"/>
          </p:cNvCxnSpPr>
          <p:nvPr/>
        </p:nvCxnSpPr>
        <p:spPr>
          <a:xfrm rot="10800000" flipV="1">
            <a:off x="1688241" y="2247900"/>
            <a:ext cx="290685" cy="2362200"/>
          </a:xfrm>
          <a:prstGeom prst="curvedConnector3">
            <a:avLst>
              <a:gd name="adj1" fmla="val 361748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6">
            <a:extLst>
              <a:ext uri="{FF2B5EF4-FFF2-40B4-BE49-F238E27FC236}">
                <a16:creationId xmlns:a16="http://schemas.microsoft.com/office/drawing/2014/main" id="{41ABD398-D4A0-41E5-84A8-1274A00B3FD7}"/>
              </a:ext>
            </a:extLst>
          </p:cNvPr>
          <p:cNvCxnSpPr>
            <a:stCxn id="38" idx="3"/>
            <a:endCxn id="40" idx="3"/>
          </p:cNvCxnSpPr>
          <p:nvPr/>
        </p:nvCxnSpPr>
        <p:spPr>
          <a:xfrm>
            <a:off x="6931925" y="2247900"/>
            <a:ext cx="230875" cy="2362200"/>
          </a:xfrm>
          <a:prstGeom prst="curvedConnector3">
            <a:avLst>
              <a:gd name="adj1" fmla="val 411822"/>
            </a:avLst>
          </a:prstGeom>
          <a:ln w="38100"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5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Jarwo 2 feb 2018\shutterstock_481476673.jpg">
            <a:extLst>
              <a:ext uri="{FF2B5EF4-FFF2-40B4-BE49-F238E27FC236}">
                <a16:creationId xmlns:a16="http://schemas.microsoft.com/office/drawing/2014/main" id="{67D5C9DA-3A09-45B4-BCF6-25787DFD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3" y="2667000"/>
            <a:ext cx="354837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B02009-D145-460E-B2AC-D26656257009}"/>
              </a:ext>
            </a:extLst>
          </p:cNvPr>
          <p:cNvSpPr txBox="1"/>
          <p:nvPr/>
        </p:nvSpPr>
        <p:spPr>
          <a:xfrm>
            <a:off x="304800" y="533931"/>
            <a:ext cx="674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Larutan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Pewarna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Batik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Jumputan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36301F-FCAA-4B9F-B1CF-D1C3C662D962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782594-E808-4DD4-AF0B-F03A3C187C2B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25C066-630A-47AD-8C0A-9AF8DDA556DD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18CDDF-2875-4E90-89C9-245296A0E0A5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D66D96-0E81-43EC-8F7B-3250CA7A0CA0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28C08F-E1EC-47B3-825E-4561ACA9D412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5DBE976-3C2F-4380-9745-5ED89B52C7DF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74482A5-E87B-4F65-8EB6-BFF338898B5D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7991146-C021-4281-934E-64DAB15DE615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B42280-F7EB-4AE5-994B-AF826173E9C0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9470C3-1D45-4123-A77D-DACEF34AA53F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8977B2-9786-46F1-85F5-E0FBCBED9CE2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724FE168-6BE4-4E10-AB9C-AE168F98F9E9}"/>
              </a:ext>
            </a:extLst>
          </p:cNvPr>
          <p:cNvSpPr/>
          <p:nvPr/>
        </p:nvSpPr>
        <p:spPr>
          <a:xfrm>
            <a:off x="109770" y="1295400"/>
            <a:ext cx="5184341" cy="4495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batik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jumputan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sintetis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bahan-bahan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kunyit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kuning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suji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hijau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daging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ungu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sintetis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sintetis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bahan-bahan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kimia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5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3B269-FE52-4C15-9D47-B260B9E8C15C}"/>
              </a:ext>
            </a:extLst>
          </p:cNvPr>
          <p:cNvSpPr txBox="1"/>
          <p:nvPr/>
        </p:nvSpPr>
        <p:spPr>
          <a:xfrm>
            <a:off x="228600" y="533400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Rupa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0C38E0-E06F-4F5E-8D35-55CDA132ED69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F3DD5E-EB64-472F-BC58-4466D656CF31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B2D8D0-9DD6-4624-A0DD-C6F7BD71C927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74B3EA-FE6C-4F5F-84A3-587163154CEF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7B05BA-A54F-492F-BF7B-B40DC6793242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BB24E-E580-4E9F-A033-D320111F008E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291E63-8B1B-4138-9553-640970C6D10D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6E57A08-F8F4-4DAF-9A0E-BA9B4D91B6F6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0BA8581-CEFA-498F-AB9A-4A8F20A60E64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539F7E-3AC2-4E8D-994F-93809D8CD854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3AB51E-4F59-47DB-BFB8-06183C768CD3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D1BE8E-A657-4BFF-8488-6AFDF5BFA3C1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88ADC3-8E4D-4AEB-A146-FF9F60B79B1E}"/>
              </a:ext>
            </a:extLst>
          </p:cNvPr>
          <p:cNvGrpSpPr/>
          <p:nvPr/>
        </p:nvGrpSpPr>
        <p:grpSpPr>
          <a:xfrm>
            <a:off x="333260" y="1219201"/>
            <a:ext cx="5865098" cy="4993796"/>
            <a:chOff x="333260" y="1219201"/>
            <a:chExt cx="5865098" cy="4993796"/>
          </a:xfrm>
        </p:grpSpPr>
        <p:pic>
          <p:nvPicPr>
            <p:cNvPr id="16" name="Picture 15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87B053B4-BBA2-4438-94AA-7BA0E157B3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19320" r="47024" b="10781"/>
            <a:stretch/>
          </p:blipFill>
          <p:spPr bwMode="auto">
            <a:xfrm>
              <a:off x="333260" y="1219201"/>
              <a:ext cx="5865098" cy="499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6A5C6535-19B9-4E27-B880-1F0200B6A11C}"/>
                </a:ext>
              </a:extLst>
            </p:cNvPr>
            <p:cNvSpPr/>
            <p:nvPr/>
          </p:nvSpPr>
          <p:spPr>
            <a:xfrm>
              <a:off x="609600" y="1455078"/>
              <a:ext cx="5079242" cy="4343400"/>
            </a:xfrm>
            <a:prstGeom prst="roundRect">
              <a:avLst/>
            </a:prstGeom>
            <a:noFill/>
            <a:ln w="762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Arial" pitchFamily="34" charset="0"/>
                  <a:cs typeface="Arial" pitchFamily="34" charset="0"/>
                </a:rPr>
                <a:t>Batik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jumputan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batik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dikerjakan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diikat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dicelup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warna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seperti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batik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tulis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batik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malam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tetapi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kainnya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diikat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dijahit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dikerut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tali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Tali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berfungsi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sama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halnya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malam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menutup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bagian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terkena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warna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7D53B-88A1-4C1A-97D0-78E12B8C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0" y="1869732"/>
            <a:ext cx="2044696" cy="42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Jarwo 13 Feb\shutterstock_701115718.jpg">
            <a:extLst>
              <a:ext uri="{FF2B5EF4-FFF2-40B4-BE49-F238E27FC236}">
                <a16:creationId xmlns:a16="http://schemas.microsoft.com/office/drawing/2014/main" id="{D583ECFB-591C-401E-A101-85AAB4B1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79"/>
            <a:ext cx="5114925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dinna data\BUPENA\BUPENA 5D\BUPENA 5D\Gambar BUPENA 5D\Jarwo 13 Feb\shutterstock_701115712.jpg">
            <a:extLst>
              <a:ext uri="{FF2B5EF4-FFF2-40B4-BE49-F238E27FC236}">
                <a16:creationId xmlns:a16="http://schemas.microsoft.com/office/drawing/2014/main" id="{6DAEE895-CD06-4F66-9724-B75C6EC92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7615" r="65198" b="34118"/>
          <a:stretch/>
        </p:blipFill>
        <p:spPr bwMode="auto">
          <a:xfrm>
            <a:off x="5930900" y="2200275"/>
            <a:ext cx="29718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urved Connector 9">
            <a:extLst>
              <a:ext uri="{FF2B5EF4-FFF2-40B4-BE49-F238E27FC236}">
                <a16:creationId xmlns:a16="http://schemas.microsoft.com/office/drawing/2014/main" id="{A70E1C8A-2EF7-4C13-B9FE-9E53ABAE4683}"/>
              </a:ext>
            </a:extLst>
          </p:cNvPr>
          <p:cNvCxnSpPr>
            <a:stCxn id="2" idx="2"/>
          </p:cNvCxnSpPr>
          <p:nvPr/>
        </p:nvCxnSpPr>
        <p:spPr>
          <a:xfrm rot="16200000" flipH="1">
            <a:off x="3795077" y="3109277"/>
            <a:ext cx="987108" cy="2852737"/>
          </a:xfrm>
          <a:prstGeom prst="curvedConnector2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520226D-C387-4341-9270-B1E37A6F2F2A}"/>
              </a:ext>
            </a:extLst>
          </p:cNvPr>
          <p:cNvSpPr/>
          <p:nvPr/>
        </p:nvSpPr>
        <p:spPr>
          <a:xfrm>
            <a:off x="152400" y="4585009"/>
            <a:ext cx="3860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Perendaman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larutan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pewarna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batik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jumputan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82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E99C50-3661-4827-A8E3-153CA915706D}"/>
              </a:ext>
            </a:extLst>
          </p:cNvPr>
          <p:cNvSpPr txBox="1"/>
          <p:nvPr/>
        </p:nvSpPr>
        <p:spPr>
          <a:xfrm>
            <a:off x="228600" y="533400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Batik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Perintangan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123CB6-071F-44D5-8445-B7AB6D8827E2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103EC3-62F6-423C-B0B4-CA3C8F9E53D9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955A7D-BABC-487E-A60F-8D8EF0BC0587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D58B89-1B4F-4055-93E2-2D9859AB68B9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1BA503-7F2D-4C32-A67E-46246D85CC2A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EE036-E7CA-426B-B557-219813EB0E3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20D327F-41B7-4411-B984-C4374CA67BFA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5B7E8BE-AF51-487F-A62D-9EB31DAA6DBB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0732F3C-E02E-4062-A9A6-B0B4E9A568F6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C5E2A2-2E0A-4A45-A38B-1EBA24DB3DC4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8B8FE0-359D-4996-8E81-FFE7A3C8D828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06EF67-6546-42A4-AA9F-0A98B60E736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16257F6E-1E42-4463-A871-7FDFF4E23A45}"/>
              </a:ext>
            </a:extLst>
          </p:cNvPr>
          <p:cNvSpPr/>
          <p:nvPr/>
        </p:nvSpPr>
        <p:spPr>
          <a:xfrm>
            <a:off x="457200" y="1600200"/>
            <a:ext cx="6019800" cy="43561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Batik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perintangan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batik yang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dibuat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lilin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perintang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Perintangan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dimaksud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perintangan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pencelupan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ketika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kain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dicelup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diberi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perintang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lilin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terkena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D23A00B1-E021-41F2-B7BB-3716C967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26" y="2052516"/>
            <a:ext cx="1867081" cy="37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566AAA-FD6F-463C-A81D-58C1CB16F0D8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3678038-A4A7-44F8-BBBB-7B501094475D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5FC744-DE11-4D27-955D-F9B93D5A9809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3FF7B1-7A98-47A3-9AAC-D3BFDF16AA50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6B8341-649C-45B1-AB3E-B37F970648F2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CBF429-13F6-4D2B-A792-BB10B31C41AA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AC9915F-7417-4945-A22D-6E8B8E98E8E6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8361FB3-2F57-4D35-BA3D-504616144845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81E3B6D-5CED-4A64-8C83-EFF7F2DBC87C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079395-9B74-4A33-8AFF-7C10C3B5227A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36406C-0D8A-49A9-BF4A-DCB69612D88E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82825A-DF6A-4706-84DE-4177E9FC8F8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0919C1-656F-445E-944F-C61F0B7E20D5}"/>
              </a:ext>
            </a:extLst>
          </p:cNvPr>
          <p:cNvSpPr txBox="1"/>
          <p:nvPr/>
        </p:nvSpPr>
        <p:spPr>
          <a:xfrm>
            <a:off x="304800" y="538471"/>
            <a:ext cx="678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Kerukunan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Sekitar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A9BC9-817B-4931-9EBF-6089D8B88AE7}"/>
              </a:ext>
            </a:extLst>
          </p:cNvPr>
          <p:cNvSpPr/>
          <p:nvPr/>
        </p:nvSpPr>
        <p:spPr>
          <a:xfrm>
            <a:off x="457200" y="1905000"/>
            <a:ext cx="5486400" cy="40513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Lingkungan dengan masyarakat yang rukun antara lain memiliki ciri-ciri sebagai berikut 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200" dirty="0">
                <a:latin typeface="Arial" pitchFamily="34" charset="0"/>
                <a:cs typeface="Arial" pitchFamily="34" charset="0"/>
              </a:rPr>
              <a:t>Saling menghargai dan menghormati satu sama lain.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toleransi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keberagaman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suku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agama.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Memiliki kesadaran sosial sehingga dapat saling bekerja sama dan tolong-menolong.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6F7C8E68-7029-4F5A-9806-7FBFA303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7663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208</TotalTime>
  <Words>431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Arial Rounded MT Bold</vt:lpstr>
      <vt:lpstr>Bernard MT Condensed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7</cp:revision>
  <dcterms:created xsi:type="dcterms:W3CDTF">2021-05-24T11:48:12Z</dcterms:created>
  <dcterms:modified xsi:type="dcterms:W3CDTF">2021-05-26T14:01:38Z</dcterms:modified>
</cp:coreProperties>
</file>