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258" r:id="rId3"/>
    <p:sldId id="257" r:id="rId4"/>
    <p:sldId id="294" r:id="rId5"/>
    <p:sldId id="296" r:id="rId6"/>
    <p:sldId id="295" r:id="rId7"/>
    <p:sldId id="30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3693A5-315D-4CCF-A9D8-682C8D4B9967}" type="datetimeFigureOut">
              <a:rPr lang="en-ID" smtClean="0"/>
              <a:t>03/11/2021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574DC8-0D37-48DF-B0D0-68A7FB1C65E6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617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693A5-315D-4CCF-A9D8-682C8D4B9967}" type="datetimeFigureOut">
              <a:rPr lang="en-ID" smtClean="0"/>
              <a:t>03/11/2021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4DC8-0D37-48DF-B0D0-68A7FB1C65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232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693A5-315D-4CCF-A9D8-682C8D4B9967}" type="datetimeFigureOut">
              <a:rPr lang="en-ID" smtClean="0"/>
              <a:t>03/11/2021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4DC8-0D37-48DF-B0D0-68A7FB1C65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72551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0853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693A5-315D-4CCF-A9D8-682C8D4B9967}" type="datetimeFigureOut">
              <a:rPr lang="en-ID" smtClean="0"/>
              <a:t>03/11/2021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4DC8-0D37-48DF-B0D0-68A7FB1C65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535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693A5-315D-4CCF-A9D8-682C8D4B9967}" type="datetimeFigureOut">
              <a:rPr lang="en-ID" smtClean="0"/>
              <a:t>03/11/2021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4DC8-0D37-48DF-B0D0-68A7FB1C65E6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906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693A5-315D-4CCF-A9D8-682C8D4B9967}" type="datetimeFigureOut">
              <a:rPr lang="en-ID" smtClean="0"/>
              <a:t>03/11/2021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4DC8-0D37-48DF-B0D0-68A7FB1C65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86336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693A5-315D-4CCF-A9D8-682C8D4B9967}" type="datetimeFigureOut">
              <a:rPr lang="en-ID" smtClean="0"/>
              <a:t>03/11/2021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4DC8-0D37-48DF-B0D0-68A7FB1C65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95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693A5-315D-4CCF-A9D8-682C8D4B9967}" type="datetimeFigureOut">
              <a:rPr lang="en-ID" smtClean="0"/>
              <a:t>03/11/2021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4DC8-0D37-48DF-B0D0-68A7FB1C65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78978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693A5-315D-4CCF-A9D8-682C8D4B9967}" type="datetimeFigureOut">
              <a:rPr lang="en-ID" smtClean="0"/>
              <a:t>03/11/2021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4DC8-0D37-48DF-B0D0-68A7FB1C65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7107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693A5-315D-4CCF-A9D8-682C8D4B9967}" type="datetimeFigureOut">
              <a:rPr lang="en-ID" smtClean="0"/>
              <a:t>03/11/2021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4DC8-0D37-48DF-B0D0-68A7FB1C65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8608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693A5-315D-4CCF-A9D8-682C8D4B9967}" type="datetimeFigureOut">
              <a:rPr lang="en-ID" smtClean="0"/>
              <a:t>03/11/2021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4DC8-0D37-48DF-B0D0-68A7FB1C65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2577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33693A5-315D-4CCF-A9D8-682C8D4B9967}" type="datetimeFigureOut">
              <a:rPr lang="en-ID" smtClean="0"/>
              <a:t>03/11/2021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D574DC8-0D37-48DF-B0D0-68A7FB1C65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2035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548" y="543340"/>
            <a:ext cx="8110331" cy="5749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56382" y="1000540"/>
            <a:ext cx="3776869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Media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Mengajar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Buku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Pendamping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TEMATIK TERPADU</a:t>
            </a:r>
          </a:p>
          <a:p>
            <a:pPr algn="ctr"/>
            <a:r>
              <a:rPr lang="en-US" sz="3200" b="1" dirty="0">
                <a:solidFill>
                  <a:srgbClr val="00990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Pendidikan Pancasila </a:t>
            </a:r>
          </a:p>
          <a:p>
            <a:pPr algn="ctr"/>
            <a:r>
              <a:rPr lang="en-US" sz="3200" b="1" dirty="0">
                <a:solidFill>
                  <a:srgbClr val="00990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dan </a:t>
            </a:r>
            <a:r>
              <a:rPr lang="en-US" sz="3200" b="1" dirty="0" err="1">
                <a:solidFill>
                  <a:srgbClr val="00990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Kewarganegaraan</a:t>
            </a:r>
            <a:endParaRPr lang="en-US" sz="3200" b="1" dirty="0">
              <a:solidFill>
                <a:srgbClr val="009900"/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>
                <a:solidFill>
                  <a:srgbClr val="00990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untuk</a:t>
            </a:r>
            <a:r>
              <a:rPr lang="en-US" sz="3200" b="1" dirty="0">
                <a:solidFill>
                  <a:srgbClr val="00990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SD/MI Kelas V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219EB9-967B-4627-8B95-E78EFF61B2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73" y="782801"/>
            <a:ext cx="3063961" cy="3864387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4DC83F4-E007-4390-BF71-139D643BB9BB}"/>
              </a:ext>
            </a:extLst>
          </p:cNvPr>
          <p:cNvSpPr/>
          <p:nvPr/>
        </p:nvSpPr>
        <p:spPr>
          <a:xfrm>
            <a:off x="1063125" y="5381382"/>
            <a:ext cx="4134123" cy="6006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HENI </a:t>
            </a:r>
            <a:r>
              <a:rPr lang="en-US" sz="1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NURHAENI,M.Pd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30D4E91-F6EE-47CC-A739-AB11187261E1}"/>
              </a:ext>
            </a:extLst>
          </p:cNvPr>
          <p:cNvSpPr/>
          <p:nvPr/>
        </p:nvSpPr>
        <p:spPr bwMode="auto">
          <a:xfrm>
            <a:off x="7765774" y="2650435"/>
            <a:ext cx="3796471" cy="3736100"/>
          </a:xfrm>
          <a:prstGeom prst="ellipse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7D769082-B529-473F-AF81-A11249FF6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5774" y="4333461"/>
            <a:ext cx="3644348" cy="1898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en-US" sz="5867" b="1" dirty="0">
                <a:solidFill>
                  <a:srgbClr val="0070C0"/>
                </a:solidFill>
                <a:cs typeface="Calibri" pitchFamily="34" charset="0"/>
              </a:rPr>
              <a:t>Ekosistem</a:t>
            </a:r>
          </a:p>
          <a:p>
            <a:pPr algn="ctr"/>
            <a:r>
              <a:rPr lang="it-IT" altLang="en-US" sz="5867" b="1" dirty="0">
                <a:solidFill>
                  <a:srgbClr val="0070C0"/>
                </a:solidFill>
                <a:cs typeface="Calibri" pitchFamily="34" charset="0"/>
              </a:rPr>
              <a:t> </a:t>
            </a:r>
            <a:endParaRPr lang="en-US" altLang="en-US" sz="5867" b="1" dirty="0">
              <a:solidFill>
                <a:srgbClr val="0070C0"/>
              </a:solidFill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B19F49-206E-4F17-8918-FCD28A05DEAD}"/>
              </a:ext>
            </a:extLst>
          </p:cNvPr>
          <p:cNvSpPr/>
          <p:nvPr/>
        </p:nvSpPr>
        <p:spPr bwMode="auto">
          <a:xfrm rot="10800000" flipV="1">
            <a:off x="8083826" y="3256789"/>
            <a:ext cx="3039780" cy="913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333" dirty="0" err="1">
                <a:solidFill>
                  <a:schemeClr val="accent1">
                    <a:lumMod val="50000"/>
                  </a:schemeClr>
                </a:solidFill>
                <a:latin typeface="Arial Rounded MT Bold" pitchFamily="34" charset="0"/>
              </a:rPr>
              <a:t>Tema</a:t>
            </a:r>
            <a:r>
              <a:rPr lang="en-US" sz="5333" dirty="0">
                <a:solidFill>
                  <a:schemeClr val="accent1">
                    <a:lumMod val="50000"/>
                  </a:schemeClr>
                </a:solidFill>
                <a:latin typeface="Arial Rounded MT Bold" pitchFamily="34" charset="0"/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93035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 animBg="1"/>
      <p:bldP spid="7" grpId="1" animBg="1"/>
      <p:bldP spid="8" grpId="0" animBg="1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-1" y="1"/>
            <a:ext cx="6807201" cy="889000"/>
            <a:chOff x="-1" y="0"/>
            <a:chExt cx="5105401" cy="666750"/>
          </a:xfrm>
        </p:grpSpPr>
        <p:pic>
          <p:nvPicPr>
            <p:cNvPr id="12" name="Picture 11" descr="E:\ELISA\PPT ESPS\2016\ESPS edisi kurnas\PERINTILAN ESPS KURNAS\pita label 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0"/>
              <a:ext cx="5105401" cy="666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Rectangle 17"/>
            <p:cNvSpPr/>
            <p:nvPr/>
          </p:nvSpPr>
          <p:spPr>
            <a:xfrm>
              <a:off x="228600" y="44904"/>
              <a:ext cx="4724400" cy="5617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267" dirty="0" err="1">
                  <a:solidFill>
                    <a:schemeClr val="bg1"/>
                  </a:solidFill>
                  <a:latin typeface="Arial Rounded MT Bold" pitchFamily="34" charset="0"/>
                </a:rPr>
                <a:t>Materi</a:t>
              </a:r>
              <a:r>
                <a:rPr lang="en-US" sz="4267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4267" dirty="0" err="1">
                  <a:solidFill>
                    <a:schemeClr val="bg1"/>
                  </a:solidFill>
                  <a:latin typeface="Arial Rounded MT Bold" pitchFamily="34" charset="0"/>
                </a:rPr>
                <a:t>Inti</a:t>
              </a:r>
              <a:r>
                <a:rPr lang="en-US" sz="4267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4267" dirty="0" err="1">
                  <a:solidFill>
                    <a:schemeClr val="bg1"/>
                  </a:solidFill>
                  <a:latin typeface="Arial Rounded MT Bold" pitchFamily="34" charset="0"/>
                </a:rPr>
                <a:t>Subtema</a:t>
              </a:r>
              <a:r>
                <a:rPr lang="en-US" sz="4267" dirty="0">
                  <a:solidFill>
                    <a:schemeClr val="bg1"/>
                  </a:solidFill>
                  <a:latin typeface="Arial Rounded MT Bold" pitchFamily="34" charset="0"/>
                </a:rPr>
                <a:t> 1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0372808" y="275515"/>
            <a:ext cx="1524000" cy="556975"/>
            <a:chOff x="7772400" y="57150"/>
            <a:chExt cx="1143000" cy="417731"/>
          </a:xfrm>
        </p:grpSpPr>
        <p:sp>
          <p:nvSpPr>
            <p:cNvPr id="20" name="Rounded Rectangle 19"/>
            <p:cNvSpPr/>
            <p:nvPr/>
          </p:nvSpPr>
          <p:spPr>
            <a:xfrm>
              <a:off x="7772400" y="57150"/>
              <a:ext cx="1143000" cy="4177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852716" y="81864"/>
              <a:ext cx="996780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KD 3.4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564A2ED-57E8-4555-BB3E-A88E0E05C00B}"/>
              </a:ext>
            </a:extLst>
          </p:cNvPr>
          <p:cNvGrpSpPr/>
          <p:nvPr/>
        </p:nvGrpSpPr>
        <p:grpSpPr>
          <a:xfrm>
            <a:off x="0" y="1062065"/>
            <a:ext cx="8128000" cy="1858936"/>
            <a:chOff x="0" y="796548"/>
            <a:chExt cx="6096000" cy="1394202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498457-5785-4997-9895-331863E922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796548"/>
              <a:ext cx="6096000" cy="1394202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A5ACAAD-4EF4-473E-83F7-81DBD1F8E906}"/>
                </a:ext>
              </a:extLst>
            </p:cNvPr>
            <p:cNvSpPr txBox="1"/>
            <p:nvPr/>
          </p:nvSpPr>
          <p:spPr>
            <a:xfrm>
              <a:off x="547510" y="1001033"/>
              <a:ext cx="4938889" cy="90024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D" sz="2400" dirty="0" err="1">
                  <a:solidFill>
                    <a:schemeClr val="bg1"/>
                  </a:solidFill>
                </a:rPr>
                <a:t>Organisasi</a:t>
              </a:r>
              <a:r>
                <a:rPr lang="en-ID" sz="2400" dirty="0">
                  <a:solidFill>
                    <a:schemeClr val="bg1"/>
                  </a:solidFill>
                </a:rPr>
                <a:t> </a:t>
              </a:r>
              <a:r>
                <a:rPr lang="en-ID" sz="2400" b="1" dirty="0">
                  <a:solidFill>
                    <a:schemeClr val="bg1"/>
                  </a:solidFill>
                </a:rPr>
                <a:t>Budi </a:t>
              </a:r>
              <a:r>
                <a:rPr lang="en-ID" sz="2400" b="1" dirty="0" err="1">
                  <a:solidFill>
                    <a:schemeClr val="bg1"/>
                  </a:solidFill>
                </a:rPr>
                <a:t>Utomo</a:t>
              </a:r>
              <a:r>
                <a:rPr lang="en-ID" sz="2400" dirty="0">
                  <a:solidFill>
                    <a:schemeClr val="bg1"/>
                  </a:solidFill>
                </a:rPr>
                <a:t> </a:t>
              </a:r>
              <a:r>
                <a:rPr lang="en-ID" sz="2400" dirty="0" err="1">
                  <a:solidFill>
                    <a:schemeClr val="bg1"/>
                  </a:solidFill>
                </a:rPr>
                <a:t>didirikan</a:t>
              </a:r>
              <a:r>
                <a:rPr lang="en-ID" sz="2400" dirty="0">
                  <a:solidFill>
                    <a:schemeClr val="bg1"/>
                  </a:solidFill>
                </a:rPr>
                <a:t> pada </a:t>
              </a:r>
              <a:r>
                <a:rPr lang="en-ID" sz="2400" b="1" dirty="0">
                  <a:solidFill>
                    <a:schemeClr val="bg1"/>
                  </a:solidFill>
                </a:rPr>
                <a:t>20 Mei 1908</a:t>
              </a:r>
              <a:r>
                <a:rPr lang="en-ID" sz="2400" dirty="0">
                  <a:solidFill>
                    <a:schemeClr val="bg1"/>
                  </a:solidFill>
                </a:rPr>
                <a:t> dan </a:t>
              </a:r>
              <a:r>
                <a:rPr lang="en-ID" sz="2400" dirty="0" err="1">
                  <a:solidFill>
                    <a:schemeClr val="bg1"/>
                  </a:solidFill>
                </a:rPr>
                <a:t>menjadi</a:t>
              </a:r>
              <a:r>
                <a:rPr lang="en-ID" sz="2400" dirty="0">
                  <a:solidFill>
                    <a:schemeClr val="bg1"/>
                  </a:solidFill>
                </a:rPr>
                <a:t> </a:t>
              </a:r>
              <a:r>
                <a:rPr lang="en-ID" sz="2400" b="1" dirty="0" err="1">
                  <a:solidFill>
                    <a:schemeClr val="bg1"/>
                  </a:solidFill>
                </a:rPr>
                <a:t>penanda</a:t>
              </a:r>
              <a:r>
                <a:rPr lang="en-ID" sz="2400" b="1" dirty="0">
                  <a:solidFill>
                    <a:schemeClr val="bg1"/>
                  </a:solidFill>
                </a:rPr>
                <a:t> </a:t>
              </a:r>
              <a:r>
                <a:rPr lang="en-ID" sz="2400" b="1" dirty="0" err="1">
                  <a:solidFill>
                    <a:schemeClr val="bg1"/>
                  </a:solidFill>
                </a:rPr>
                <a:t>dimulainya</a:t>
              </a:r>
              <a:r>
                <a:rPr lang="en-ID" sz="2400" b="1" dirty="0">
                  <a:solidFill>
                    <a:schemeClr val="bg1"/>
                  </a:solidFill>
                </a:rPr>
                <a:t> </a:t>
              </a:r>
              <a:r>
                <a:rPr lang="en-ID" sz="2400" b="1" dirty="0" err="1">
                  <a:solidFill>
                    <a:schemeClr val="bg1"/>
                  </a:solidFill>
                </a:rPr>
                <a:t>kebangkitan</a:t>
              </a:r>
              <a:r>
                <a:rPr lang="en-ID" sz="2400" b="1" dirty="0">
                  <a:solidFill>
                    <a:schemeClr val="bg1"/>
                  </a:solidFill>
                </a:rPr>
                <a:t> </a:t>
              </a:r>
              <a:r>
                <a:rPr lang="en-ID" sz="2400" b="1" dirty="0" err="1">
                  <a:solidFill>
                    <a:schemeClr val="bg1"/>
                  </a:solidFill>
                </a:rPr>
                <a:t>nasional</a:t>
              </a:r>
              <a:r>
                <a:rPr lang="en-ID" sz="2400" dirty="0">
                  <a:solidFill>
                    <a:schemeClr val="bg1"/>
                  </a:solidFill>
                </a:rPr>
                <a:t>. 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F158BAEB-71CD-4364-BA6F-2259B674ED0C}"/>
              </a:ext>
            </a:extLst>
          </p:cNvPr>
          <p:cNvGrpSpPr/>
          <p:nvPr/>
        </p:nvGrpSpPr>
        <p:grpSpPr>
          <a:xfrm>
            <a:off x="25194" y="2869541"/>
            <a:ext cx="7696407" cy="1778659"/>
            <a:chOff x="0" y="2128848"/>
            <a:chExt cx="5772305" cy="133399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B77998A-18C2-4AC0-B7CF-CDC162EC48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128848"/>
              <a:ext cx="5772305" cy="1333994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6DE087A-F5CA-49B2-AA8D-97287765A634}"/>
                </a:ext>
              </a:extLst>
            </p:cNvPr>
            <p:cNvSpPr txBox="1"/>
            <p:nvPr/>
          </p:nvSpPr>
          <p:spPr>
            <a:xfrm>
              <a:off x="530578" y="2311064"/>
              <a:ext cx="4773095" cy="90024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D" sz="2400" b="1" dirty="0" err="1">
                  <a:solidFill>
                    <a:schemeClr val="bg1"/>
                  </a:solidFill>
                </a:rPr>
                <a:t>Kebangkitan</a:t>
              </a:r>
              <a:r>
                <a:rPr lang="en-ID" sz="2400" b="1" dirty="0">
                  <a:solidFill>
                    <a:schemeClr val="bg1"/>
                  </a:solidFill>
                </a:rPr>
                <a:t> </a:t>
              </a:r>
              <a:r>
                <a:rPr lang="en-ID" sz="2400" b="1" dirty="0" err="1">
                  <a:solidFill>
                    <a:schemeClr val="bg1"/>
                  </a:solidFill>
                </a:rPr>
                <a:t>nasional</a:t>
              </a:r>
              <a:r>
                <a:rPr lang="en-ID" sz="2400" b="1" dirty="0">
                  <a:solidFill>
                    <a:schemeClr val="bg1"/>
                  </a:solidFill>
                </a:rPr>
                <a:t> </a:t>
              </a:r>
              <a:r>
                <a:rPr lang="en-ID" sz="2400" dirty="0" err="1">
                  <a:solidFill>
                    <a:schemeClr val="bg1"/>
                  </a:solidFill>
                </a:rPr>
                <a:t>adalah</a:t>
              </a:r>
              <a:r>
                <a:rPr lang="en-ID" sz="2400" dirty="0">
                  <a:solidFill>
                    <a:schemeClr val="bg1"/>
                  </a:solidFill>
                </a:rPr>
                <a:t> </a:t>
              </a:r>
              <a:r>
                <a:rPr lang="en-ID" sz="2400" dirty="0" err="1">
                  <a:solidFill>
                    <a:schemeClr val="bg1"/>
                  </a:solidFill>
                </a:rPr>
                <a:t>tumbuhnya</a:t>
              </a:r>
              <a:r>
                <a:rPr lang="en-ID" sz="2400" dirty="0">
                  <a:solidFill>
                    <a:schemeClr val="bg1"/>
                  </a:solidFill>
                </a:rPr>
                <a:t> </a:t>
              </a:r>
              <a:r>
                <a:rPr lang="en-ID" sz="2400" dirty="0" err="1">
                  <a:solidFill>
                    <a:schemeClr val="bg1"/>
                  </a:solidFill>
                </a:rPr>
                <a:t>kesadaran</a:t>
              </a:r>
              <a:r>
                <a:rPr lang="en-ID" sz="2400" dirty="0">
                  <a:solidFill>
                    <a:schemeClr val="bg1"/>
                  </a:solidFill>
                </a:rPr>
                <a:t> </a:t>
              </a:r>
              <a:r>
                <a:rPr lang="en-ID" sz="2400" dirty="0" err="1">
                  <a:solidFill>
                    <a:schemeClr val="bg1"/>
                  </a:solidFill>
                </a:rPr>
                <a:t>untuk</a:t>
              </a:r>
              <a:r>
                <a:rPr lang="en-ID" sz="2400" dirty="0">
                  <a:solidFill>
                    <a:schemeClr val="bg1"/>
                  </a:solidFill>
                </a:rPr>
                <a:t> </a:t>
              </a:r>
              <a:r>
                <a:rPr lang="en-ID" sz="2400" dirty="0" err="1">
                  <a:solidFill>
                    <a:schemeClr val="bg1"/>
                  </a:solidFill>
                </a:rPr>
                <a:t>bersatu</a:t>
              </a:r>
              <a:r>
                <a:rPr lang="en-ID" sz="2400" dirty="0">
                  <a:solidFill>
                    <a:schemeClr val="bg1"/>
                  </a:solidFill>
                </a:rPr>
                <a:t> </a:t>
              </a:r>
              <a:r>
                <a:rPr lang="en-ID" sz="2400" dirty="0" err="1">
                  <a:solidFill>
                    <a:schemeClr val="bg1"/>
                  </a:solidFill>
                </a:rPr>
                <a:t>tanpa</a:t>
              </a:r>
              <a:r>
                <a:rPr lang="en-ID" sz="2400" dirty="0">
                  <a:solidFill>
                    <a:schemeClr val="bg1"/>
                  </a:solidFill>
                </a:rPr>
                <a:t> </a:t>
              </a:r>
              <a:r>
                <a:rPr lang="en-ID" sz="2400" dirty="0" err="1">
                  <a:solidFill>
                    <a:schemeClr val="bg1"/>
                  </a:solidFill>
                </a:rPr>
                <a:t>membedakan</a:t>
              </a:r>
              <a:r>
                <a:rPr lang="en-ID" sz="2400" dirty="0">
                  <a:solidFill>
                    <a:schemeClr val="bg1"/>
                  </a:solidFill>
                </a:rPr>
                <a:t> </a:t>
              </a:r>
              <a:r>
                <a:rPr lang="en-ID" sz="2400" dirty="0" err="1">
                  <a:solidFill>
                    <a:schemeClr val="bg1"/>
                  </a:solidFill>
                </a:rPr>
                <a:t>asal</a:t>
              </a:r>
              <a:r>
                <a:rPr lang="en-ID" sz="2400" dirty="0">
                  <a:solidFill>
                    <a:schemeClr val="bg1"/>
                  </a:solidFill>
                </a:rPr>
                <a:t> </a:t>
              </a:r>
              <a:r>
                <a:rPr lang="en-ID" sz="2400" dirty="0" err="1">
                  <a:solidFill>
                    <a:schemeClr val="bg1"/>
                  </a:solidFill>
                </a:rPr>
                <a:t>suku</a:t>
              </a:r>
              <a:r>
                <a:rPr lang="en-ID" sz="2400" dirty="0">
                  <a:solidFill>
                    <a:schemeClr val="bg1"/>
                  </a:solidFill>
                </a:rPr>
                <a:t> </a:t>
              </a:r>
              <a:r>
                <a:rPr lang="en-ID" sz="2400" dirty="0" err="1">
                  <a:solidFill>
                    <a:schemeClr val="bg1"/>
                  </a:solidFill>
                </a:rPr>
                <a:t>bangsa</a:t>
              </a:r>
              <a:r>
                <a:rPr lang="en-ID" sz="2400" dirty="0">
                  <a:solidFill>
                    <a:schemeClr val="bg1"/>
                  </a:solidFill>
                </a:rPr>
                <a:t> dan agama. 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45FF05D2-550D-4BA7-9DAC-1C07A1B9A526}"/>
              </a:ext>
            </a:extLst>
          </p:cNvPr>
          <p:cNvSpPr txBox="1"/>
          <p:nvPr/>
        </p:nvSpPr>
        <p:spPr>
          <a:xfrm>
            <a:off x="1825822" y="4794697"/>
            <a:ext cx="676319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 err="1"/>
              <a:t>Organisasi</a:t>
            </a:r>
            <a:r>
              <a:rPr lang="en-ID" sz="2400" dirty="0"/>
              <a:t> Budi </a:t>
            </a:r>
            <a:r>
              <a:rPr lang="en-ID" sz="2400" dirty="0" err="1"/>
              <a:t>Utomo</a:t>
            </a:r>
            <a:r>
              <a:rPr lang="en-ID" sz="2400" dirty="0"/>
              <a:t> </a:t>
            </a:r>
            <a:r>
              <a:rPr lang="en-ID" sz="2400" dirty="0" err="1"/>
              <a:t>membangkitkan</a:t>
            </a:r>
            <a:r>
              <a:rPr lang="en-ID" sz="2400" dirty="0"/>
              <a:t> </a:t>
            </a:r>
            <a:r>
              <a:rPr lang="en-ID" sz="2400" dirty="0" err="1"/>
              <a:t>semangat</a:t>
            </a:r>
            <a:r>
              <a:rPr lang="en-ID" sz="2400" dirty="0"/>
              <a:t> </a:t>
            </a:r>
            <a:r>
              <a:rPr lang="en-ID" sz="2400" dirty="0" err="1"/>
              <a:t>persatuan</a:t>
            </a:r>
            <a:r>
              <a:rPr lang="en-ID" sz="2400" dirty="0"/>
              <a:t> dan </a:t>
            </a:r>
            <a:r>
              <a:rPr lang="en-ID" sz="2400" dirty="0" err="1"/>
              <a:t>kesatuan</a:t>
            </a:r>
            <a:r>
              <a:rPr lang="en-ID" sz="2400" dirty="0"/>
              <a:t> yang </a:t>
            </a:r>
            <a:r>
              <a:rPr lang="en-ID" sz="2400" dirty="0" err="1"/>
              <a:t>sangat</a:t>
            </a:r>
            <a:r>
              <a:rPr lang="en-ID" sz="2400" dirty="0"/>
              <a:t> </a:t>
            </a:r>
            <a:r>
              <a:rPr lang="en-ID" sz="2400" dirty="0" err="1"/>
              <a:t>diperlukan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mewujudkan</a:t>
            </a:r>
            <a:r>
              <a:rPr lang="en-ID" sz="2400" dirty="0"/>
              <a:t> </a:t>
            </a:r>
            <a:r>
              <a:rPr lang="en-ID" sz="2400" dirty="0" err="1"/>
              <a:t>kemerdekaan</a:t>
            </a:r>
            <a:r>
              <a:rPr lang="en-ID" sz="2400" dirty="0"/>
              <a:t>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E67F018-3F31-4E26-B5A0-8B53B832B28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00" y="910729"/>
            <a:ext cx="2748008" cy="5661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65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A54187-C230-4542-92AF-C67CDD8CC6E8}"/>
              </a:ext>
            </a:extLst>
          </p:cNvPr>
          <p:cNvSpPr txBox="1"/>
          <p:nvPr/>
        </p:nvSpPr>
        <p:spPr>
          <a:xfrm>
            <a:off x="318052" y="384314"/>
            <a:ext cx="10442713" cy="83099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dirty="0"/>
              <a:t>Pada </a:t>
            </a:r>
            <a:r>
              <a:rPr lang="en-US" sz="2400" dirty="0" err="1"/>
              <a:t>kongres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Soegondo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Djojopuspito</a:t>
            </a:r>
            <a:r>
              <a:rPr lang="en-US" sz="2400" dirty="0"/>
              <a:t> </a:t>
            </a:r>
            <a:r>
              <a:rPr lang="en-US" sz="2400" dirty="0" err="1"/>
              <a:t>selaku</a:t>
            </a:r>
            <a:r>
              <a:rPr lang="en-US" sz="2400" dirty="0"/>
              <a:t> </a:t>
            </a:r>
            <a:r>
              <a:rPr lang="en-US" sz="2400" dirty="0" err="1"/>
              <a:t>ketua</a:t>
            </a:r>
            <a:r>
              <a:rPr lang="en-US" sz="2400" dirty="0"/>
              <a:t> PPPI </a:t>
            </a:r>
            <a:r>
              <a:rPr lang="en-US" sz="2400" dirty="0" err="1"/>
              <a:t>mengharap</a:t>
            </a:r>
            <a:r>
              <a:rPr lang="en-US" sz="2400" dirty="0"/>
              <a:t> </a:t>
            </a:r>
            <a:r>
              <a:rPr lang="en-US" sz="2400" dirty="0" err="1"/>
              <a:t>kongres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memperkuat</a:t>
            </a:r>
            <a:r>
              <a:rPr lang="en-US" sz="2400" dirty="0"/>
              <a:t> </a:t>
            </a:r>
            <a:r>
              <a:rPr lang="en-US" sz="2400" dirty="0" err="1"/>
              <a:t>semangat</a:t>
            </a:r>
            <a:r>
              <a:rPr lang="en-US" sz="2400" dirty="0"/>
              <a:t> </a:t>
            </a:r>
            <a:r>
              <a:rPr lang="en-US" sz="2400" dirty="0" err="1"/>
              <a:t>persatuan</a:t>
            </a:r>
            <a:r>
              <a:rPr lang="en-US" sz="2400" dirty="0"/>
              <a:t> dan </a:t>
            </a:r>
            <a:r>
              <a:rPr lang="en-US" sz="2400" dirty="0" err="1"/>
              <a:t>kesatuan</a:t>
            </a:r>
            <a:r>
              <a:rPr lang="en-US" sz="2400" dirty="0"/>
              <a:t> para </a:t>
            </a:r>
            <a:r>
              <a:rPr lang="en-US" sz="2400" dirty="0" err="1"/>
              <a:t>pemuda</a:t>
            </a:r>
            <a:endParaRPr lang="en-ID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DC9042-790F-494F-B4AF-B38C28BA1CCC}"/>
              </a:ext>
            </a:extLst>
          </p:cNvPr>
          <p:cNvSpPr txBox="1"/>
          <p:nvPr/>
        </p:nvSpPr>
        <p:spPr>
          <a:xfrm>
            <a:off x="424070" y="1395083"/>
            <a:ext cx="8199427" cy="46166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dirty="0" err="1"/>
              <a:t>Rumusan</a:t>
            </a:r>
            <a:r>
              <a:rPr lang="en-US" sz="2400" dirty="0"/>
              <a:t> </a:t>
            </a:r>
            <a:r>
              <a:rPr lang="en-US" sz="2400" dirty="0" err="1"/>
              <a:t>teks</a:t>
            </a:r>
            <a:r>
              <a:rPr lang="en-US" sz="2400" dirty="0"/>
              <a:t> </a:t>
            </a:r>
            <a:r>
              <a:rPr lang="en-US" sz="2400" dirty="0" err="1"/>
              <a:t>sumpah</a:t>
            </a:r>
            <a:r>
              <a:rPr lang="en-US" sz="2400" dirty="0"/>
              <a:t> </a:t>
            </a:r>
            <a:r>
              <a:rPr lang="en-US" sz="2400" dirty="0" err="1"/>
              <a:t>pemuda</a:t>
            </a:r>
            <a:r>
              <a:rPr lang="en-US" sz="2400" dirty="0"/>
              <a:t> </a:t>
            </a:r>
            <a:r>
              <a:rPr lang="en-US" sz="2400" dirty="0" err="1"/>
              <a:t>ditulis</a:t>
            </a:r>
            <a:r>
              <a:rPr lang="en-US" sz="2400" dirty="0"/>
              <a:t> oleh Muhammad </a:t>
            </a:r>
            <a:r>
              <a:rPr lang="en-US" sz="2400" dirty="0" err="1"/>
              <a:t>Yamin</a:t>
            </a:r>
            <a:endParaRPr lang="en-ID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291C35-FA52-40D0-AD90-8BF40DA6CF10}"/>
              </a:ext>
            </a:extLst>
          </p:cNvPr>
          <p:cNvSpPr txBox="1"/>
          <p:nvPr/>
        </p:nvSpPr>
        <p:spPr>
          <a:xfrm>
            <a:off x="371061" y="2036520"/>
            <a:ext cx="8252436" cy="83099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dirty="0"/>
              <a:t>5 </a:t>
            </a:r>
            <a:r>
              <a:rPr lang="en-US" sz="2400" dirty="0" err="1"/>
              <a:t>faktor</a:t>
            </a:r>
            <a:r>
              <a:rPr lang="en-US" sz="2400" dirty="0"/>
              <a:t> yang </a:t>
            </a:r>
            <a:r>
              <a:rPr lang="en-US" sz="2400" dirty="0" err="1"/>
              <a:t>memperkuat</a:t>
            </a:r>
            <a:r>
              <a:rPr lang="en-US" sz="2400" dirty="0"/>
              <a:t> </a:t>
            </a:r>
            <a:r>
              <a:rPr lang="en-US" sz="2400" dirty="0" err="1"/>
              <a:t>persatuan</a:t>
            </a:r>
            <a:r>
              <a:rPr lang="en-US" sz="2400" dirty="0"/>
              <a:t> Indonesia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sejarah</a:t>
            </a:r>
            <a:r>
              <a:rPr lang="en-US" sz="2400" dirty="0"/>
              <a:t>, </a:t>
            </a:r>
            <a:r>
              <a:rPr lang="en-US" sz="2400" dirty="0" err="1"/>
              <a:t>Bahasa,hukum</a:t>
            </a:r>
            <a:r>
              <a:rPr lang="en-US" sz="2400" dirty="0"/>
              <a:t> </a:t>
            </a:r>
            <a:r>
              <a:rPr lang="en-US" sz="2400" dirty="0" err="1"/>
              <a:t>adat,Pendidikan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kemauan</a:t>
            </a:r>
            <a:r>
              <a:rPr lang="en-US" sz="2400" dirty="0"/>
              <a:t>.</a:t>
            </a:r>
            <a:endParaRPr lang="en-ID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3884D4-85AB-4756-A675-181AE2775B3E}"/>
              </a:ext>
            </a:extLst>
          </p:cNvPr>
          <p:cNvSpPr txBox="1"/>
          <p:nvPr/>
        </p:nvSpPr>
        <p:spPr>
          <a:xfrm>
            <a:off x="371061" y="3047290"/>
            <a:ext cx="9554817" cy="120032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dirty="0"/>
              <a:t>Pada </a:t>
            </a:r>
            <a:r>
              <a:rPr lang="en-US" sz="2400" dirty="0" err="1"/>
              <a:t>kongres</a:t>
            </a:r>
            <a:r>
              <a:rPr lang="en-US" sz="2400" dirty="0"/>
              <a:t> </a:t>
            </a:r>
            <a:r>
              <a:rPr lang="en-US" sz="2400" dirty="0" err="1"/>
              <a:t>pemuda</a:t>
            </a:r>
            <a:r>
              <a:rPr lang="en-US" sz="2400" dirty="0"/>
              <a:t> II </a:t>
            </a:r>
            <a:r>
              <a:rPr lang="en-US" sz="2400" dirty="0" err="1"/>
              <a:t>pertama</a:t>
            </a:r>
            <a:r>
              <a:rPr lang="en-US" sz="2400" dirty="0"/>
              <a:t> </a:t>
            </a:r>
            <a:r>
              <a:rPr lang="en-US" sz="2400" dirty="0" err="1"/>
              <a:t>kalinya</a:t>
            </a:r>
            <a:r>
              <a:rPr lang="en-US" sz="2400" dirty="0"/>
              <a:t> </a:t>
            </a:r>
            <a:r>
              <a:rPr lang="en-US" sz="2400" dirty="0" err="1"/>
              <a:t>lagu</a:t>
            </a:r>
            <a:r>
              <a:rPr lang="en-US" sz="2400" dirty="0"/>
              <a:t> Indonesia Raya </a:t>
            </a:r>
            <a:r>
              <a:rPr lang="en-US" sz="2400" dirty="0" err="1"/>
              <a:t>Ciptaan</a:t>
            </a:r>
            <a:r>
              <a:rPr lang="en-US" sz="2400" dirty="0"/>
              <a:t> WR </a:t>
            </a:r>
            <a:r>
              <a:rPr lang="en-US" sz="2400" dirty="0" err="1"/>
              <a:t>Supratman</a:t>
            </a:r>
            <a:r>
              <a:rPr lang="en-US" sz="2400" dirty="0"/>
              <a:t> </a:t>
            </a:r>
            <a:r>
              <a:rPr lang="en-US" sz="2400" dirty="0" err="1"/>
              <a:t>diperdengarkan.Pada</a:t>
            </a:r>
            <a:r>
              <a:rPr lang="en-US" sz="2400" dirty="0"/>
              <a:t> </a:t>
            </a:r>
            <a:r>
              <a:rPr lang="en-US" sz="2400" dirty="0" err="1"/>
              <a:t>kongres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pula </a:t>
            </a:r>
            <a:r>
              <a:rPr lang="en-US" sz="2400" dirty="0" err="1"/>
              <a:t>bendera</a:t>
            </a:r>
            <a:r>
              <a:rPr lang="en-US" sz="2400" dirty="0"/>
              <a:t> </a:t>
            </a:r>
            <a:r>
              <a:rPr lang="en-US" sz="2400" dirty="0" err="1"/>
              <a:t>merah</a:t>
            </a:r>
            <a:r>
              <a:rPr lang="en-US" sz="2400" dirty="0"/>
              <a:t> </a:t>
            </a:r>
            <a:r>
              <a:rPr lang="en-US" sz="2400" dirty="0" err="1"/>
              <a:t>putih</a:t>
            </a:r>
            <a:r>
              <a:rPr lang="en-US" sz="2400" dirty="0"/>
              <a:t> </a:t>
            </a:r>
            <a:r>
              <a:rPr lang="en-US" sz="2400" dirty="0" err="1"/>
              <a:t>dikibarkan</a:t>
            </a:r>
            <a:r>
              <a:rPr lang="en-US" sz="2400" dirty="0"/>
              <a:t> </a:t>
            </a:r>
            <a:r>
              <a:rPr lang="en-US" sz="2400" dirty="0" err="1"/>
              <a:t>mengiringi</a:t>
            </a:r>
            <a:r>
              <a:rPr lang="en-US" sz="2400" dirty="0"/>
              <a:t> </a:t>
            </a:r>
            <a:r>
              <a:rPr lang="en-US" sz="2400" dirty="0" err="1"/>
              <a:t>lagu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.</a:t>
            </a:r>
            <a:endParaRPr lang="en-ID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12BF0E-B78A-4D90-86B1-304910662A53}"/>
              </a:ext>
            </a:extLst>
          </p:cNvPr>
          <p:cNvSpPr txBox="1"/>
          <p:nvPr/>
        </p:nvSpPr>
        <p:spPr>
          <a:xfrm>
            <a:off x="371061" y="4427392"/>
            <a:ext cx="9554817" cy="193899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dirty="0" err="1"/>
              <a:t>Manfaat</a:t>
            </a:r>
            <a:r>
              <a:rPr lang="en-US" sz="2400" dirty="0"/>
              <a:t> </a:t>
            </a:r>
            <a:r>
              <a:rPr lang="en-US" sz="2400" dirty="0" err="1"/>
              <a:t>peristiwa</a:t>
            </a:r>
            <a:r>
              <a:rPr lang="en-US" sz="2400" dirty="0"/>
              <a:t> </a:t>
            </a:r>
            <a:r>
              <a:rPr lang="en-US" sz="2400" dirty="0" err="1"/>
              <a:t>sumpah</a:t>
            </a:r>
            <a:r>
              <a:rPr lang="en-US" sz="2400" dirty="0"/>
              <a:t> </a:t>
            </a:r>
            <a:r>
              <a:rPr lang="en-US" sz="2400" dirty="0" err="1"/>
              <a:t>Pemuda</a:t>
            </a:r>
            <a:r>
              <a:rPr lang="en-US" sz="2400" dirty="0"/>
              <a:t> :</a:t>
            </a:r>
          </a:p>
          <a:p>
            <a:pPr marL="342900" indent="-342900">
              <a:buAutoNum type="arabicPeriod"/>
            </a:pPr>
            <a:r>
              <a:rPr lang="en-US" sz="2400" dirty="0" err="1"/>
              <a:t>Mempererat</a:t>
            </a:r>
            <a:r>
              <a:rPr lang="en-US" sz="2400" dirty="0"/>
              <a:t> </a:t>
            </a:r>
            <a:r>
              <a:rPr lang="en-US" sz="2400" dirty="0" err="1"/>
              <a:t>persaudaraan</a:t>
            </a: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 err="1"/>
              <a:t>Mewujudkan</a:t>
            </a:r>
            <a:r>
              <a:rPr lang="en-US" sz="2400" dirty="0"/>
              <a:t> </a:t>
            </a:r>
            <a:r>
              <a:rPr lang="en-US" sz="2400" dirty="0" err="1"/>
              <a:t>kerukunan</a:t>
            </a: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 err="1"/>
              <a:t>Menumbuhkan</a:t>
            </a:r>
            <a:r>
              <a:rPr lang="en-US" sz="2400" dirty="0"/>
              <a:t> </a:t>
            </a:r>
            <a:r>
              <a:rPr lang="en-US" sz="2400" dirty="0" err="1"/>
              <a:t>semangat</a:t>
            </a:r>
            <a:r>
              <a:rPr lang="en-US" sz="2400" dirty="0"/>
              <a:t> </a:t>
            </a:r>
            <a:r>
              <a:rPr lang="en-US" sz="2400" dirty="0" err="1"/>
              <a:t>bekerja</a:t>
            </a:r>
            <a:r>
              <a:rPr lang="en-US" sz="2400" dirty="0"/>
              <a:t> </a:t>
            </a:r>
            <a:r>
              <a:rPr lang="en-US" sz="2400" dirty="0" err="1"/>
              <a:t>keras</a:t>
            </a: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 err="1"/>
              <a:t>Semangat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gotong royong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membangun</a:t>
            </a:r>
            <a:r>
              <a:rPr lang="en-US" sz="2400" dirty="0"/>
              <a:t> </a:t>
            </a:r>
            <a:r>
              <a:rPr lang="en-US" sz="2400" dirty="0" err="1"/>
              <a:t>bangsa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93778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8B3DACE-8EC2-49A6-A98C-C1DF78CDFF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52" y="571754"/>
            <a:ext cx="11451152" cy="6031399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02C5000-599D-422E-84C8-D8B9E1B283F1}"/>
              </a:ext>
            </a:extLst>
          </p:cNvPr>
          <p:cNvGrpSpPr/>
          <p:nvPr/>
        </p:nvGrpSpPr>
        <p:grpSpPr>
          <a:xfrm>
            <a:off x="508000" y="3796029"/>
            <a:ext cx="5486400" cy="1969770"/>
            <a:chOff x="5169954" y="3020020"/>
            <a:chExt cx="2651655" cy="147732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CA17322-BB6C-416D-9D4D-A8A11E2E7B4F}"/>
                </a:ext>
              </a:extLst>
            </p:cNvPr>
            <p:cNvSpPr/>
            <p:nvPr/>
          </p:nvSpPr>
          <p:spPr>
            <a:xfrm>
              <a:off x="5169954" y="3020020"/>
              <a:ext cx="2651655" cy="1477328"/>
            </a:xfrm>
            <a:prstGeom prst="rect">
              <a:avLst/>
            </a:prstGeom>
            <a:noFill/>
            <a:ln w="28575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d-ID" sz="2400"/>
            </a:p>
          </p:txBody>
        </p:sp>
        <p:sp>
          <p:nvSpPr>
            <p:cNvPr id="13" name="TextBox 5">
              <a:extLst>
                <a:ext uri="{FF2B5EF4-FFF2-40B4-BE49-F238E27FC236}">
                  <a16:creationId xmlns:a16="http://schemas.microsoft.com/office/drawing/2014/main" id="{F49633D1-6CB2-4F11-A547-D4307B63C743}"/>
                </a:ext>
              </a:extLst>
            </p:cNvPr>
            <p:cNvSpPr txBox="1"/>
            <p:nvPr/>
          </p:nvSpPr>
          <p:spPr>
            <a:xfrm>
              <a:off x="5513687" y="3783303"/>
              <a:ext cx="2181225" cy="5615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133" dirty="0"/>
                <a:t>Para </a:t>
              </a:r>
              <a:r>
                <a:rPr lang="en-US" sz="2133" dirty="0" err="1"/>
                <a:t>peserta</a:t>
              </a:r>
              <a:r>
                <a:rPr lang="en-US" sz="2133" dirty="0"/>
                <a:t> </a:t>
              </a:r>
              <a:r>
                <a:rPr lang="en-US" sz="2133" dirty="0" err="1"/>
                <a:t>Kongres</a:t>
              </a:r>
              <a:r>
                <a:rPr lang="en-US" sz="2133" dirty="0"/>
                <a:t> </a:t>
              </a:r>
              <a:r>
                <a:rPr lang="en-US" sz="2133" dirty="0" err="1"/>
                <a:t>Pemuda</a:t>
              </a:r>
              <a:r>
                <a:rPr lang="en-US" sz="2133" dirty="0"/>
                <a:t> II </a:t>
              </a:r>
              <a:r>
                <a:rPr lang="en-US" sz="2133" dirty="0" err="1"/>
                <a:t>dari</a:t>
              </a:r>
              <a:r>
                <a:rPr lang="en-US" sz="2133" dirty="0"/>
                <a:t> </a:t>
              </a:r>
              <a:r>
                <a:rPr lang="en-US" sz="2133" dirty="0" err="1"/>
                <a:t>Organisasi</a:t>
              </a:r>
              <a:r>
                <a:rPr lang="en-US" sz="2133" dirty="0"/>
                <a:t> Jong Java.</a:t>
              </a:r>
              <a:endParaRPr lang="en-ID" sz="2133" dirty="0"/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AD5B23E5-FA6D-4816-AB54-DC1CDA2EE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52" y="665531"/>
            <a:ext cx="5657876" cy="35171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B585F88-5BA8-489B-8F72-96A8B3C49FC7}"/>
              </a:ext>
            </a:extLst>
          </p:cNvPr>
          <p:cNvSpPr txBox="1"/>
          <p:nvPr/>
        </p:nvSpPr>
        <p:spPr>
          <a:xfrm>
            <a:off x="7112000" y="683499"/>
            <a:ext cx="470957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 err="1"/>
              <a:t>Semangat</a:t>
            </a:r>
            <a:r>
              <a:rPr lang="en-ID" sz="2400" dirty="0"/>
              <a:t> </a:t>
            </a:r>
            <a:r>
              <a:rPr lang="en-ID" sz="2400" dirty="0" err="1"/>
              <a:t>persatuan</a:t>
            </a:r>
            <a:r>
              <a:rPr lang="en-ID" sz="2400" dirty="0"/>
              <a:t> dan </a:t>
            </a:r>
            <a:r>
              <a:rPr lang="en-ID" sz="2400" dirty="0" err="1"/>
              <a:t>kesatuan</a:t>
            </a:r>
            <a:r>
              <a:rPr lang="en-ID" sz="2400" dirty="0"/>
              <a:t> yang </a:t>
            </a:r>
            <a:r>
              <a:rPr lang="en-ID" sz="2400" dirty="0" err="1"/>
              <a:t>ditumbuhkan</a:t>
            </a:r>
            <a:r>
              <a:rPr lang="en-ID" sz="2400" dirty="0"/>
              <a:t> oleh Budi </a:t>
            </a:r>
            <a:r>
              <a:rPr lang="en-ID" sz="2400" dirty="0" err="1"/>
              <a:t>Utomo</a:t>
            </a:r>
            <a:r>
              <a:rPr lang="en-ID" sz="2400" dirty="0"/>
              <a:t> </a:t>
            </a:r>
            <a:r>
              <a:rPr lang="en-ID" sz="2400" dirty="0" err="1"/>
              <a:t>dilanjutkan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diikrarkannya</a:t>
            </a:r>
            <a:r>
              <a:rPr lang="en-ID" sz="2400" dirty="0"/>
              <a:t> </a:t>
            </a:r>
            <a:r>
              <a:rPr lang="en-ID" sz="2400" b="1" dirty="0" err="1"/>
              <a:t>Sumpah</a:t>
            </a:r>
            <a:r>
              <a:rPr lang="en-ID" sz="2400" b="1" dirty="0"/>
              <a:t> </a:t>
            </a:r>
            <a:r>
              <a:rPr lang="en-ID" sz="2400" b="1" dirty="0" err="1"/>
              <a:t>Pemuda</a:t>
            </a:r>
            <a:r>
              <a:rPr lang="en-ID" sz="2400" b="1" dirty="0"/>
              <a:t> </a:t>
            </a:r>
            <a:r>
              <a:rPr lang="en-ID" sz="2400" dirty="0"/>
              <a:t>pada </a:t>
            </a:r>
            <a:r>
              <a:rPr lang="en-ID" sz="2400" b="1" dirty="0"/>
              <a:t>28 </a:t>
            </a:r>
            <a:r>
              <a:rPr lang="en-ID" sz="2400" b="1" dirty="0" err="1"/>
              <a:t>Oktober</a:t>
            </a:r>
            <a:r>
              <a:rPr lang="en-ID" sz="2400" b="1" dirty="0"/>
              <a:t> 1928</a:t>
            </a:r>
            <a:r>
              <a:rPr lang="en-ID" sz="2400" dirty="0"/>
              <a:t>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4D7683-C9CA-46DD-9EB9-E745D880B8A9}"/>
              </a:ext>
            </a:extLst>
          </p:cNvPr>
          <p:cNvSpPr txBox="1"/>
          <p:nvPr/>
        </p:nvSpPr>
        <p:spPr>
          <a:xfrm>
            <a:off x="7112000" y="3362167"/>
            <a:ext cx="470957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 err="1"/>
              <a:t>Sumpah</a:t>
            </a:r>
            <a:r>
              <a:rPr lang="en-ID" sz="2400" dirty="0"/>
              <a:t> </a:t>
            </a:r>
            <a:r>
              <a:rPr lang="en-ID" sz="2400" dirty="0" err="1"/>
              <a:t>Pemuda</a:t>
            </a:r>
            <a:r>
              <a:rPr lang="en-ID" sz="2400" dirty="0"/>
              <a:t> </a:t>
            </a:r>
            <a:r>
              <a:rPr lang="en-ID" sz="2400" dirty="0" err="1"/>
              <a:t>dihasilkan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Kongres</a:t>
            </a:r>
            <a:r>
              <a:rPr lang="en-ID" sz="2400" dirty="0"/>
              <a:t> </a:t>
            </a:r>
            <a:r>
              <a:rPr lang="en-ID" sz="2400" dirty="0" err="1"/>
              <a:t>Pemuda</a:t>
            </a:r>
            <a:r>
              <a:rPr lang="en-ID" sz="2400" dirty="0"/>
              <a:t> II di Jakarta yang </a:t>
            </a:r>
            <a:r>
              <a:rPr lang="en-ID" sz="2400" dirty="0" err="1"/>
              <a:t>diikuti</a:t>
            </a:r>
            <a:r>
              <a:rPr lang="en-ID" sz="2400" dirty="0"/>
              <a:t> oleh </a:t>
            </a:r>
            <a:r>
              <a:rPr lang="en-ID" sz="2400" dirty="0" err="1"/>
              <a:t>organisasi</a:t>
            </a:r>
            <a:r>
              <a:rPr lang="en-ID" sz="2400" dirty="0"/>
              <a:t> </a:t>
            </a:r>
            <a:r>
              <a:rPr lang="en-ID" sz="2400" dirty="0" err="1"/>
              <a:t>pemuda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hampir</a:t>
            </a:r>
            <a:r>
              <a:rPr lang="en-ID" sz="2400" dirty="0"/>
              <a:t> </a:t>
            </a:r>
            <a:r>
              <a:rPr lang="en-ID" sz="2400" dirty="0" err="1"/>
              <a:t>seluruh</a:t>
            </a:r>
            <a:r>
              <a:rPr lang="en-ID" sz="2400" dirty="0"/>
              <a:t> wilayah Indonesia, </a:t>
            </a:r>
            <a:r>
              <a:rPr lang="en-ID" sz="2400" dirty="0" err="1"/>
              <a:t>seperti</a:t>
            </a:r>
            <a:r>
              <a:rPr lang="en-ID" sz="2400" dirty="0"/>
              <a:t> Jong Celebes, Jong Ambon, dan Jong Java.  </a:t>
            </a: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31839395-8DEA-458F-8B17-9259B74B37ED}"/>
              </a:ext>
            </a:extLst>
          </p:cNvPr>
          <p:cNvSpPr txBox="1"/>
          <p:nvPr/>
        </p:nvSpPr>
        <p:spPr>
          <a:xfrm>
            <a:off x="3792988" y="4239609"/>
            <a:ext cx="2185113" cy="235898"/>
          </a:xfrm>
          <a:prstGeom prst="rect">
            <a:avLst/>
          </a:prstGeom>
          <a:solidFill>
            <a:srgbClr val="FFFFFF">
              <a:alpha val="47059"/>
            </a:srgb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33" dirty="0" err="1"/>
              <a:t>Sumber</a:t>
            </a:r>
            <a:r>
              <a:rPr lang="en-US" sz="933" dirty="0"/>
              <a:t>: commons.wikimedia.org</a:t>
            </a:r>
            <a:endParaRPr lang="en-ID" sz="933" dirty="0"/>
          </a:p>
        </p:txBody>
      </p:sp>
      <p:sp>
        <p:nvSpPr>
          <p:cNvPr id="4" name="Arrow: Striped Right 3">
            <a:extLst>
              <a:ext uri="{FF2B5EF4-FFF2-40B4-BE49-F238E27FC236}">
                <a16:creationId xmlns:a16="http://schemas.microsoft.com/office/drawing/2014/main" id="{AD66A562-311E-4CE6-9786-80E91C6790C4}"/>
              </a:ext>
            </a:extLst>
          </p:cNvPr>
          <p:cNvSpPr/>
          <p:nvPr/>
        </p:nvSpPr>
        <p:spPr>
          <a:xfrm>
            <a:off x="6539333" y="826601"/>
            <a:ext cx="508000" cy="50800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2400" dirty="0"/>
          </a:p>
        </p:txBody>
      </p:sp>
      <p:sp>
        <p:nvSpPr>
          <p:cNvPr id="5" name="Arrow: Striped Right 4">
            <a:extLst>
              <a:ext uri="{FF2B5EF4-FFF2-40B4-BE49-F238E27FC236}">
                <a16:creationId xmlns:a16="http://schemas.microsoft.com/office/drawing/2014/main" id="{7784F83E-B6CE-4DF9-B75D-42910C95BDAF}"/>
              </a:ext>
            </a:extLst>
          </p:cNvPr>
          <p:cNvSpPr/>
          <p:nvPr/>
        </p:nvSpPr>
        <p:spPr>
          <a:xfrm>
            <a:off x="6539333" y="3429000"/>
            <a:ext cx="508000" cy="508000"/>
          </a:xfrm>
          <a:prstGeom prst="strip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2400"/>
          </a:p>
        </p:txBody>
      </p:sp>
    </p:spTree>
    <p:extLst>
      <p:ext uri="{BB962C8B-B14F-4D97-AF65-F5344CB8AC3E}">
        <p14:creationId xmlns:p14="http://schemas.microsoft.com/office/powerpoint/2010/main" val="176506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E35182E-C8EC-40A6-A81F-12CCAC806B41}"/>
              </a:ext>
            </a:extLst>
          </p:cNvPr>
          <p:cNvSpPr/>
          <p:nvPr/>
        </p:nvSpPr>
        <p:spPr>
          <a:xfrm>
            <a:off x="742122" y="1219201"/>
            <a:ext cx="2774481" cy="1310058"/>
          </a:xfrm>
          <a:prstGeom prst="rect">
            <a:avLst/>
          </a:prstGeom>
          <a:solidFill>
            <a:schemeClr val="accent4">
              <a:lumMod val="60000"/>
              <a:lumOff val="40000"/>
              <a:alpha val="54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Kongres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Pemuda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B844498-9B47-4EFA-B48F-52F15E0EF4FA}"/>
              </a:ext>
            </a:extLst>
          </p:cNvPr>
          <p:cNvSpPr/>
          <p:nvPr/>
        </p:nvSpPr>
        <p:spPr>
          <a:xfrm>
            <a:off x="742121" y="3180522"/>
            <a:ext cx="2817407" cy="1417982"/>
          </a:xfrm>
          <a:prstGeom prst="rect">
            <a:avLst/>
          </a:prstGeom>
          <a:solidFill>
            <a:schemeClr val="accent4">
              <a:lumMod val="60000"/>
              <a:lumOff val="40000"/>
              <a:alpha val="54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Kongres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Pemuda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II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C71761-EE52-4B25-8448-72B6A94D48E0}"/>
              </a:ext>
            </a:extLst>
          </p:cNvPr>
          <p:cNvSpPr/>
          <p:nvPr/>
        </p:nvSpPr>
        <p:spPr>
          <a:xfrm>
            <a:off x="4366209" y="1431236"/>
            <a:ext cx="2591182" cy="1098023"/>
          </a:xfrm>
          <a:prstGeom prst="rect">
            <a:avLst/>
          </a:prstGeom>
          <a:solidFill>
            <a:schemeClr val="accent1">
              <a:lumMod val="60000"/>
              <a:lumOff val="40000"/>
              <a:alpha val="39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Oktober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1928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C8D124-7D15-4735-B854-690A4045923A}"/>
              </a:ext>
            </a:extLst>
          </p:cNvPr>
          <p:cNvSpPr/>
          <p:nvPr/>
        </p:nvSpPr>
        <p:spPr>
          <a:xfrm>
            <a:off x="4483910" y="3669535"/>
            <a:ext cx="2817407" cy="796448"/>
          </a:xfrm>
          <a:prstGeom prst="rect">
            <a:avLst/>
          </a:prstGeom>
          <a:solidFill>
            <a:schemeClr val="accent1">
              <a:lumMod val="60000"/>
              <a:lumOff val="40000"/>
              <a:alpha val="39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27−28 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Oktober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1928</a:t>
            </a:r>
          </a:p>
        </p:txBody>
      </p:sp>
      <p:sp>
        <p:nvSpPr>
          <p:cNvPr id="6" name="Striped Right Arrow 22">
            <a:extLst>
              <a:ext uri="{FF2B5EF4-FFF2-40B4-BE49-F238E27FC236}">
                <a16:creationId xmlns:a16="http://schemas.microsoft.com/office/drawing/2014/main" id="{1A0B5C9C-4809-4C09-A742-00136C35FBEB}"/>
              </a:ext>
            </a:extLst>
          </p:cNvPr>
          <p:cNvSpPr/>
          <p:nvPr/>
        </p:nvSpPr>
        <p:spPr>
          <a:xfrm>
            <a:off x="3624028" y="1552186"/>
            <a:ext cx="594778" cy="524435"/>
          </a:xfrm>
          <a:prstGeom prst="stripedRightArrow">
            <a:avLst>
              <a:gd name="adj1" fmla="val 48575"/>
              <a:gd name="adj2" fmla="val 66680"/>
            </a:avLst>
          </a:prstGeom>
          <a:solidFill>
            <a:srgbClr val="FF0000">
              <a:alpha val="27000"/>
            </a:srgbClr>
          </a:solidFill>
          <a:ln>
            <a:solidFill>
              <a:srgbClr val="E660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riped Right Arrow 27">
            <a:extLst>
              <a:ext uri="{FF2B5EF4-FFF2-40B4-BE49-F238E27FC236}">
                <a16:creationId xmlns:a16="http://schemas.microsoft.com/office/drawing/2014/main" id="{9E81E63A-FE0F-4057-90AF-C39745D386D4}"/>
              </a:ext>
            </a:extLst>
          </p:cNvPr>
          <p:cNvSpPr/>
          <p:nvPr/>
        </p:nvSpPr>
        <p:spPr>
          <a:xfrm>
            <a:off x="3599430" y="3703852"/>
            <a:ext cx="766780" cy="455799"/>
          </a:xfrm>
          <a:prstGeom prst="stripedRightArrow">
            <a:avLst>
              <a:gd name="adj1" fmla="val 54167"/>
              <a:gd name="adj2" fmla="val 66680"/>
            </a:avLst>
          </a:prstGeom>
          <a:solidFill>
            <a:srgbClr val="FF0000">
              <a:alpha val="27000"/>
            </a:srgbClr>
          </a:solidFill>
          <a:ln>
            <a:solidFill>
              <a:srgbClr val="E660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rved Left Arrow 4">
            <a:extLst>
              <a:ext uri="{FF2B5EF4-FFF2-40B4-BE49-F238E27FC236}">
                <a16:creationId xmlns:a16="http://schemas.microsoft.com/office/drawing/2014/main" id="{56CF3CEE-CA76-4572-AE37-741616F8C7E8}"/>
              </a:ext>
            </a:extLst>
          </p:cNvPr>
          <p:cNvSpPr/>
          <p:nvPr/>
        </p:nvSpPr>
        <p:spPr>
          <a:xfrm>
            <a:off x="7564565" y="3826940"/>
            <a:ext cx="839035" cy="1855626"/>
          </a:xfrm>
          <a:prstGeom prst="curvedLeftArrow">
            <a:avLst>
              <a:gd name="adj1" fmla="val 25000"/>
              <a:gd name="adj2" fmla="val 69332"/>
              <a:gd name="adj3" fmla="val 25000"/>
            </a:avLst>
          </a:prstGeom>
          <a:solidFill>
            <a:srgbClr val="FF5050">
              <a:alpha val="2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EE8336-372A-448A-8B28-76909401AB55}"/>
              </a:ext>
            </a:extLst>
          </p:cNvPr>
          <p:cNvSpPr txBox="1"/>
          <p:nvPr/>
        </p:nvSpPr>
        <p:spPr>
          <a:xfrm>
            <a:off x="7664644" y="1431236"/>
            <a:ext cx="2351551" cy="1015663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dirty="0"/>
              <a:t>Di Gedung </a:t>
            </a:r>
            <a:r>
              <a:rPr lang="en-US" sz="2000" dirty="0" err="1"/>
              <a:t>Katholieke</a:t>
            </a:r>
            <a:r>
              <a:rPr lang="en-US" sz="2000" dirty="0"/>
              <a:t> </a:t>
            </a:r>
            <a:r>
              <a:rPr lang="en-US" sz="2000" dirty="0" err="1"/>
              <a:t>jongenlingen</a:t>
            </a:r>
            <a:r>
              <a:rPr lang="en-US" sz="2000" dirty="0"/>
              <a:t> Bond</a:t>
            </a:r>
            <a:endParaRPr lang="en-ID" sz="2000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35424B3F-B0F6-4C25-8A67-B663C337D1D1}"/>
              </a:ext>
            </a:extLst>
          </p:cNvPr>
          <p:cNvSpPr/>
          <p:nvPr/>
        </p:nvSpPr>
        <p:spPr>
          <a:xfrm>
            <a:off x="7066668" y="1717046"/>
            <a:ext cx="488700" cy="3595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52A645-4428-4397-8932-1ED0B61EB769}"/>
              </a:ext>
            </a:extLst>
          </p:cNvPr>
          <p:cNvSpPr txBox="1"/>
          <p:nvPr/>
        </p:nvSpPr>
        <p:spPr>
          <a:xfrm>
            <a:off x="3516603" y="5036235"/>
            <a:ext cx="4038764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Arial" pitchFamily="34" charset="0"/>
                <a:cs typeface="Arial" pitchFamily="34" charset="0"/>
              </a:rPr>
              <a:t>Sumpah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Pemuda</a:t>
            </a:r>
            <a:endParaRPr lang="en-ID" sz="3600" b="1" dirty="0"/>
          </a:p>
        </p:txBody>
      </p:sp>
    </p:spTree>
    <p:extLst>
      <p:ext uri="{BB962C8B-B14F-4D97-AF65-F5344CB8AC3E}">
        <p14:creationId xmlns:p14="http://schemas.microsoft.com/office/powerpoint/2010/main" val="91910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D81F13-D6BF-4260-90D8-A31341FA01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30" y="459678"/>
            <a:ext cx="11317358" cy="21521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170219A-3ED9-43C5-A2B3-78A453C23DF8}"/>
              </a:ext>
            </a:extLst>
          </p:cNvPr>
          <p:cNvSpPr txBox="1"/>
          <p:nvPr/>
        </p:nvSpPr>
        <p:spPr>
          <a:xfrm>
            <a:off x="605095" y="489055"/>
            <a:ext cx="8940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200" b="1" dirty="0"/>
              <a:t>Isi </a:t>
            </a:r>
            <a:r>
              <a:rPr lang="en-ID" sz="3200" b="1" dirty="0" err="1"/>
              <a:t>Sumpah</a:t>
            </a:r>
            <a:r>
              <a:rPr lang="en-ID" sz="3200" b="1" dirty="0"/>
              <a:t> </a:t>
            </a:r>
            <a:r>
              <a:rPr lang="en-ID" sz="3200" b="1" dirty="0" err="1"/>
              <a:t>Pemuda</a:t>
            </a:r>
            <a:r>
              <a:rPr lang="en-ID" sz="3200" b="1" dirty="0"/>
              <a:t> </a:t>
            </a:r>
            <a:r>
              <a:rPr lang="en-ID" sz="3200" b="1" dirty="0" err="1"/>
              <a:t>adalah</a:t>
            </a:r>
            <a:r>
              <a:rPr lang="en-ID" sz="3200" b="1" dirty="0"/>
              <a:t> </a:t>
            </a:r>
            <a:r>
              <a:rPr lang="en-ID" sz="3200" b="1" dirty="0" err="1"/>
              <a:t>sebagai</a:t>
            </a:r>
            <a:r>
              <a:rPr lang="en-ID" sz="3200" b="1" dirty="0"/>
              <a:t> </a:t>
            </a:r>
            <a:r>
              <a:rPr lang="en-ID" sz="3200" b="1" dirty="0" err="1"/>
              <a:t>berikut</a:t>
            </a:r>
            <a:r>
              <a:rPr lang="en-ID" sz="3200" b="1" dirty="0"/>
              <a:t>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749684C-4110-487C-B874-70CF0DD74DD9}"/>
              </a:ext>
            </a:extLst>
          </p:cNvPr>
          <p:cNvGrpSpPr/>
          <p:nvPr/>
        </p:nvGrpSpPr>
        <p:grpSpPr>
          <a:xfrm>
            <a:off x="960695" y="1497410"/>
            <a:ext cx="8229600" cy="4420737"/>
            <a:chOff x="683568" y="-22126"/>
            <a:chExt cx="4113084" cy="360198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BAA29F5-E057-4FFC-A8D0-BED9F8CB48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-22126"/>
              <a:ext cx="4113084" cy="3601988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32C5BA5-2083-4C78-959D-8D73EB6F9227}"/>
                </a:ext>
              </a:extLst>
            </p:cNvPr>
            <p:cNvSpPr/>
            <p:nvPr/>
          </p:nvSpPr>
          <p:spPr>
            <a:xfrm>
              <a:off x="761607" y="393873"/>
              <a:ext cx="4035045" cy="29838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189" indent="-457189">
                <a:spcAft>
                  <a:spcPts val="1600"/>
                </a:spcAft>
                <a:buAutoNum type="arabicPeriod"/>
              </a:pPr>
              <a:r>
                <a:rPr lang="en-ID" sz="2933" dirty="0"/>
                <a:t>Kami </a:t>
              </a:r>
              <a:r>
                <a:rPr lang="en-ID" sz="2933" dirty="0" err="1"/>
                <a:t>putra</a:t>
              </a:r>
              <a:r>
                <a:rPr lang="en-ID" sz="2933" dirty="0"/>
                <a:t> dan </a:t>
              </a:r>
              <a:r>
                <a:rPr lang="en-ID" sz="2933" dirty="0" err="1"/>
                <a:t>putri</a:t>
              </a:r>
              <a:r>
                <a:rPr lang="en-ID" sz="2933" dirty="0"/>
                <a:t> Indonesia </a:t>
              </a:r>
              <a:r>
                <a:rPr lang="en-ID" sz="2933" dirty="0" err="1"/>
                <a:t>mengaku</a:t>
              </a:r>
              <a:r>
                <a:rPr lang="en-ID" sz="2933" dirty="0"/>
                <a:t> </a:t>
              </a:r>
              <a:r>
                <a:rPr lang="en-ID" sz="2933" dirty="0" err="1"/>
                <a:t>bertumpah</a:t>
              </a:r>
              <a:r>
                <a:rPr lang="en-ID" sz="2933" dirty="0"/>
                <a:t> </a:t>
              </a:r>
              <a:r>
                <a:rPr lang="en-ID" sz="2933" dirty="0" err="1"/>
                <a:t>darah</a:t>
              </a:r>
              <a:r>
                <a:rPr lang="en-ID" sz="2933" dirty="0"/>
                <a:t> yang </a:t>
              </a:r>
              <a:r>
                <a:rPr lang="en-ID" sz="2933" dirty="0" err="1"/>
                <a:t>satu</a:t>
              </a:r>
              <a:r>
                <a:rPr lang="en-ID" sz="2933" dirty="0"/>
                <a:t>, </a:t>
              </a:r>
              <a:r>
                <a:rPr lang="en-ID" sz="2933" dirty="0" err="1"/>
                <a:t>tanah</a:t>
              </a:r>
              <a:r>
                <a:rPr lang="en-ID" sz="2933" dirty="0"/>
                <a:t> air Indonesia. </a:t>
              </a:r>
            </a:p>
            <a:p>
              <a:pPr marL="457189" indent="-457189">
                <a:spcAft>
                  <a:spcPts val="1600"/>
                </a:spcAft>
                <a:buAutoNum type="arabicPeriod"/>
              </a:pPr>
              <a:r>
                <a:rPr lang="en-ID" sz="2933" dirty="0"/>
                <a:t>Kami </a:t>
              </a:r>
              <a:r>
                <a:rPr lang="en-ID" sz="2933" dirty="0" err="1"/>
                <a:t>putra</a:t>
              </a:r>
              <a:r>
                <a:rPr lang="en-ID" sz="2933" dirty="0"/>
                <a:t> dan </a:t>
              </a:r>
              <a:r>
                <a:rPr lang="en-ID" sz="2933" dirty="0" err="1"/>
                <a:t>putri</a:t>
              </a:r>
              <a:r>
                <a:rPr lang="en-ID" sz="2933" dirty="0"/>
                <a:t> Indonesia, </a:t>
              </a:r>
              <a:r>
                <a:rPr lang="en-ID" sz="2933" dirty="0" err="1"/>
                <a:t>mengaku</a:t>
              </a:r>
              <a:r>
                <a:rPr lang="en-ID" sz="2933" dirty="0"/>
                <a:t> </a:t>
              </a:r>
              <a:r>
                <a:rPr lang="en-ID" sz="2933" dirty="0" err="1"/>
                <a:t>berbangsa</a:t>
              </a:r>
              <a:r>
                <a:rPr lang="en-ID" sz="2933" dirty="0"/>
                <a:t> yang </a:t>
              </a:r>
              <a:r>
                <a:rPr lang="en-ID" sz="2933" dirty="0" err="1"/>
                <a:t>satu</a:t>
              </a:r>
              <a:r>
                <a:rPr lang="en-ID" sz="2933" dirty="0"/>
                <a:t>, </a:t>
              </a:r>
              <a:r>
                <a:rPr lang="en-ID" sz="2933" dirty="0" err="1"/>
                <a:t>bangsa</a:t>
              </a:r>
              <a:r>
                <a:rPr lang="en-ID" sz="2933" dirty="0"/>
                <a:t> Indonesia. </a:t>
              </a:r>
            </a:p>
            <a:p>
              <a:pPr marL="457189" indent="-457189">
                <a:spcAft>
                  <a:spcPts val="1600"/>
                </a:spcAft>
                <a:buAutoNum type="arabicPeriod"/>
              </a:pPr>
              <a:r>
                <a:rPr lang="en-ID" sz="2933" dirty="0"/>
                <a:t>Kami </a:t>
              </a:r>
              <a:r>
                <a:rPr lang="en-ID" sz="2933" dirty="0" err="1"/>
                <a:t>putra</a:t>
              </a:r>
              <a:r>
                <a:rPr lang="en-ID" sz="2933" dirty="0"/>
                <a:t> dan </a:t>
              </a:r>
              <a:r>
                <a:rPr lang="en-ID" sz="2933" dirty="0" err="1"/>
                <a:t>putri</a:t>
              </a:r>
              <a:r>
                <a:rPr lang="en-ID" sz="2933" dirty="0"/>
                <a:t> Indonesia </a:t>
              </a:r>
              <a:r>
                <a:rPr lang="en-ID" sz="2933" dirty="0" err="1"/>
                <a:t>menjunjung</a:t>
              </a:r>
              <a:r>
                <a:rPr lang="en-ID" sz="2933" dirty="0"/>
                <a:t> </a:t>
              </a:r>
              <a:r>
                <a:rPr lang="en-ID" sz="2933" dirty="0" err="1"/>
                <a:t>bahasa</a:t>
              </a:r>
              <a:r>
                <a:rPr lang="en-ID" sz="2933" dirty="0"/>
                <a:t> </a:t>
              </a:r>
              <a:r>
                <a:rPr lang="en-ID" sz="2933" dirty="0" err="1"/>
                <a:t>persatuan</a:t>
              </a:r>
              <a:r>
                <a:rPr lang="en-ID" sz="2933" dirty="0"/>
                <a:t>, </a:t>
              </a:r>
              <a:r>
                <a:rPr lang="en-ID" sz="2933" dirty="0" err="1"/>
                <a:t>bahasa</a:t>
              </a:r>
              <a:r>
                <a:rPr lang="en-ID" sz="2933" dirty="0"/>
                <a:t> Indonesia. </a:t>
              </a: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ED215AB5-4C06-4EB2-A11B-9E98DF5F2E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3061" y="2717800"/>
            <a:ext cx="2525740" cy="2314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12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8B8F52F8-30A0-49DE-B095-35F99311A0DA}"/>
              </a:ext>
            </a:extLst>
          </p:cNvPr>
          <p:cNvSpPr/>
          <p:nvPr/>
        </p:nvSpPr>
        <p:spPr>
          <a:xfrm>
            <a:off x="1083212" y="1659988"/>
            <a:ext cx="6589795" cy="29427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lgerian" panose="04020705040A02060702" pitchFamily="82" charset="0"/>
              </a:rPr>
              <a:t>TERIMA KASIH</a:t>
            </a:r>
            <a:br>
              <a:rPr lang="en-US" sz="3200" b="1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en-US" sz="3200" b="1" dirty="0">
                <a:solidFill>
                  <a:srgbClr val="FF0000"/>
                </a:solidFill>
                <a:latin typeface="Algerian" panose="04020705040A02060702" pitchFamily="82" charset="0"/>
              </a:rPr>
              <a:t>SELAMAT BELAJAR &amp;</a:t>
            </a:r>
            <a:br>
              <a:rPr lang="en-US" sz="3200" b="1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en-US" sz="3200" b="1" dirty="0">
                <a:solidFill>
                  <a:srgbClr val="FF0000"/>
                </a:solidFill>
                <a:latin typeface="Algerian" panose="04020705040A02060702" pitchFamily="82" charset="0"/>
              </a:rPr>
              <a:t>TETAP SEMANGAT</a:t>
            </a:r>
            <a:br>
              <a:rPr lang="en-US" sz="3200" b="1" dirty="0">
                <a:latin typeface="Algerian" panose="04020705040A02060702" pitchFamily="82" charset="0"/>
              </a:rPr>
            </a:br>
            <a:endParaRPr lang="en-ID" sz="32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6EFF20D-FBE6-4EE9-B467-8C79FB799D8F}"/>
              </a:ext>
            </a:extLst>
          </p:cNvPr>
          <p:cNvSpPr/>
          <p:nvPr/>
        </p:nvSpPr>
        <p:spPr>
          <a:xfrm>
            <a:off x="2584173" y="5499651"/>
            <a:ext cx="5088835" cy="357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HENI </a:t>
            </a:r>
            <a:r>
              <a:rPr lang="en-US" sz="1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NURHAENI,M.Pd</a:t>
            </a:r>
            <a:endParaRPr lang="en-ID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90A593-AFA8-47B2-9555-811C1F3383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045" y="720522"/>
            <a:ext cx="2493564" cy="513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97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</p:bldLst>
  </p:timing>
</p:sld>
</file>

<file path=ppt/theme/theme1.xml><?xml version="1.0" encoding="utf-8"?>
<a:theme xmlns:a="http://schemas.openxmlformats.org/drawingml/2006/main" name="Basis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28</TotalTime>
  <Words>320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Algerian</vt:lpstr>
      <vt:lpstr>Arial</vt:lpstr>
      <vt:lpstr>Arial Black</vt:lpstr>
      <vt:lpstr>Arial Rounded MT Bold</vt:lpstr>
      <vt:lpstr>Calibri</vt:lpstr>
      <vt:lpstr>Corbel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heni hp</dc:creator>
  <cp:lastModifiedBy>heni hp</cp:lastModifiedBy>
  <cp:revision>2</cp:revision>
  <dcterms:created xsi:type="dcterms:W3CDTF">2021-10-31T01:49:44Z</dcterms:created>
  <dcterms:modified xsi:type="dcterms:W3CDTF">2021-11-03T15:04:23Z</dcterms:modified>
</cp:coreProperties>
</file>