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8" r:id="rId2"/>
    <p:sldId id="281" r:id="rId3"/>
    <p:sldId id="282" r:id="rId4"/>
    <p:sldId id="287" r:id="rId5"/>
    <p:sldId id="263" r:id="rId6"/>
    <p:sldId id="283" r:id="rId7"/>
    <p:sldId id="288" r:id="rId8"/>
    <p:sldId id="264" r:id="rId9"/>
    <p:sldId id="28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890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739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110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58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990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93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785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391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216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A6DF8C4-8455-46E2-81B3-04BB57AE2AE6}" type="datetimeFigureOut">
              <a:rPr lang="en-ID" smtClean="0"/>
              <a:t>25/07/2021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5533B37-99FF-4F4F-A65D-DF883A2115F2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1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6230" y="923330"/>
            <a:ext cx="7141056" cy="4760703"/>
          </a:xfrm>
          <a:prstGeom prst="parallelogram">
            <a:avLst>
              <a:gd name="adj" fmla="val 172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0"/>
            <a:ext cx="4840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 1    </a:t>
            </a:r>
            <a:r>
              <a:rPr lang="en-US" sz="5400" b="1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Pecahan</a:t>
            </a:r>
            <a:endParaRPr lang="en-US" sz="5400" b="1" dirty="0">
              <a:ln w="1016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388094"/>
            <a:ext cx="4949924" cy="3130911"/>
            <a:chOff x="0" y="1098883"/>
            <a:chExt cx="4949924" cy="3130911"/>
          </a:xfrm>
        </p:grpSpPr>
        <p:sp>
          <p:nvSpPr>
            <p:cNvPr id="7" name="TextBox 6"/>
            <p:cNvSpPr txBox="1"/>
            <p:nvPr/>
          </p:nvSpPr>
          <p:spPr>
            <a:xfrm>
              <a:off x="604713" y="1598304"/>
              <a:ext cx="4345211" cy="2631490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penjumlahan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pengurangan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dua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penyebut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berbeda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perkalian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pembagian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desimal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098883"/>
              <a:ext cx="3975035" cy="523220"/>
            </a:xfrm>
            <a:prstGeom prst="rect">
              <a:avLst/>
            </a:prstGeom>
            <a:solidFill>
              <a:srgbClr val="CC00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Tujuan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Pembelajaran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1D0E7A-130F-421A-A72F-31131897802F}"/>
              </a:ext>
            </a:extLst>
          </p:cNvPr>
          <p:cNvSpPr/>
          <p:nvPr/>
        </p:nvSpPr>
        <p:spPr>
          <a:xfrm>
            <a:off x="604714" y="5367130"/>
            <a:ext cx="4235908" cy="5675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3331" y="643329"/>
            <a:ext cx="904478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terdiri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bulat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23331" y="1597436"/>
            <a:ext cx="9504044" cy="775881"/>
            <a:chOff x="232229" y="1370379"/>
            <a:chExt cx="10732766" cy="1002938"/>
          </a:xfrm>
        </p:grpSpPr>
        <p:sp>
          <p:nvSpPr>
            <p:cNvPr id="5" name="TextBox 4"/>
            <p:cNvSpPr txBox="1"/>
            <p:nvPr/>
          </p:nvSpPr>
          <p:spPr>
            <a:xfrm>
              <a:off x="232229" y="1629366"/>
              <a:ext cx="3710016" cy="42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Bentuk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4595924" y="1370379"/>
            <a:ext cx="614704" cy="1002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41200" imgH="393480" progId="Equation.3">
                    <p:embed/>
                  </p:oleObj>
                </mc:Choice>
                <mc:Fallback>
                  <p:oleObj name="Equation" r:id="rId3" imgW="241200" imgH="393480" progId="Equation.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95924" y="1370379"/>
                          <a:ext cx="614704" cy="1002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210628" y="1584075"/>
              <a:ext cx="5754367" cy="42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b, 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bilangan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bulat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nol</a:t>
              </a:r>
              <a:endPara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91821" y="2811439"/>
            <a:ext cx="9943275" cy="2961286"/>
            <a:chOff x="1049268" y="2570112"/>
            <a:chExt cx="9869714" cy="3264001"/>
          </a:xfrm>
        </p:grpSpPr>
        <p:sp>
          <p:nvSpPr>
            <p:cNvPr id="8" name="TextBox 7"/>
            <p:cNvSpPr txBox="1"/>
            <p:nvPr/>
          </p:nvSpPr>
          <p:spPr>
            <a:xfrm>
              <a:off x="1049268" y="2570112"/>
              <a:ext cx="5751896" cy="461665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Cara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menjumlahkan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9268" y="3028319"/>
              <a:ext cx="9869714" cy="280579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Ubahlah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bentuk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biasa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terlebih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dahulu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Pastikan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kedua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Jika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berbeda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terlebih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dahulu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Jumlahkan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kedua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Sederhanakan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kembali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34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967" y="277024"/>
            <a:ext cx="2475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7112" y="1053939"/>
                <a:ext cx="3631240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+1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12" y="1053939"/>
                <a:ext cx="3631240" cy="7936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5941" y="1679794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86422" y="2251801"/>
            <a:ext cx="6180395" cy="793679"/>
            <a:chOff x="286422" y="2251801"/>
            <a:chExt cx="6180395" cy="793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86422" y="2251801"/>
                  <a:ext cx="2693943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422" y="2251801"/>
                  <a:ext cx="2693943" cy="79367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3361480" y="2451143"/>
              <a:ext cx="3105337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biasa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20222" y="3059061"/>
            <a:ext cx="4946595" cy="1107996"/>
            <a:chOff x="1520222" y="3059061"/>
            <a:chExt cx="4946595" cy="1107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520222" y="3197800"/>
                  <a:ext cx="1630062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57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222" y="3197800"/>
                  <a:ext cx="1630062" cy="793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3361480" y="3059061"/>
              <a:ext cx="3105337" cy="1107996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mencari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KPK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dari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3,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yaitu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20222" y="4167057"/>
            <a:ext cx="4946595" cy="891594"/>
            <a:chOff x="1520222" y="4167057"/>
            <a:chExt cx="4946595" cy="891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520222" y="4167057"/>
                  <a:ext cx="924163" cy="79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222" y="4167057"/>
                  <a:ext cx="924163" cy="79130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3361480" y="4289210"/>
              <a:ext cx="3105337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jumlahkan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kedua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11690" y="5020257"/>
            <a:ext cx="4955126" cy="929988"/>
            <a:chOff x="1511690" y="5020257"/>
            <a:chExt cx="4955126" cy="929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511690" y="5020257"/>
                  <a:ext cx="1145378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690" y="5020257"/>
                  <a:ext cx="1145378" cy="78380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3361479" y="5180804"/>
              <a:ext cx="3105337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kembali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93758" y="712434"/>
            <a:ext cx="5226608" cy="5114565"/>
            <a:chOff x="6693758" y="712434"/>
            <a:chExt cx="5226608" cy="5114565"/>
          </a:xfrm>
        </p:grpSpPr>
        <p:grpSp>
          <p:nvGrpSpPr>
            <p:cNvPr id="23" name="Group 22"/>
            <p:cNvGrpSpPr/>
            <p:nvPr/>
          </p:nvGrpSpPr>
          <p:grpSpPr>
            <a:xfrm>
              <a:off x="6693758" y="712434"/>
              <a:ext cx="5226608" cy="5114565"/>
              <a:chOff x="6924752" y="689496"/>
              <a:chExt cx="5226608" cy="5114565"/>
            </a:xfrm>
          </p:grpSpPr>
          <p:sp>
            <p:nvSpPr>
              <p:cNvPr id="15" name="Vertical Scroll 14"/>
              <p:cNvSpPr/>
              <p:nvPr/>
            </p:nvSpPr>
            <p:spPr>
              <a:xfrm>
                <a:off x="6924752" y="689496"/>
                <a:ext cx="5226608" cy="5114565"/>
              </a:xfrm>
              <a:prstGeom prst="verticalScroll">
                <a:avLst>
                  <a:gd name="adj" fmla="val 10392"/>
                </a:avLst>
              </a:prstGeom>
              <a:solidFill>
                <a:srgbClr val="79E7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7446218" y="1244235"/>
                <a:ext cx="4168386" cy="4364979"/>
                <a:chOff x="7446218" y="1244235"/>
                <a:chExt cx="4168386" cy="43649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7446218" y="1244235"/>
                      <a:ext cx="3595984" cy="79367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f>
                              <m:fPr>
                                <m:ctrlPr>
                                  <a:rPr lang="en-US" sz="24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  <m:f>
                              <m:f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46218" y="1244235"/>
                      <a:ext cx="3595984" cy="793679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8643791" y="2197254"/>
                      <a:ext cx="2970813" cy="9221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den>
                                </m:f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43791" y="2197254"/>
                      <a:ext cx="2970813" cy="922176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8643791" y="3119430"/>
                      <a:ext cx="2519216" cy="9221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21</m:t>
                                    </m:r>
                                  </m:den>
                                </m:f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21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43791" y="3119430"/>
                      <a:ext cx="2519216" cy="922176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8643791" y="4041606"/>
                      <a:ext cx="1460143" cy="78380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22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21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43791" y="4041606"/>
                      <a:ext cx="1460143" cy="783804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8643790" y="4781720"/>
                      <a:ext cx="1681358" cy="78380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3+1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21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43790" y="4781720"/>
                      <a:ext cx="1681358" cy="783804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10129197" y="4825410"/>
                      <a:ext cx="1145378" cy="78380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  <m:f>
                              <m:f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21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29197" y="4825410"/>
                      <a:ext cx="1145378" cy="783804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24" name="TextBox 23"/>
            <p:cNvSpPr txBox="1"/>
            <p:nvPr/>
          </p:nvSpPr>
          <p:spPr>
            <a:xfrm>
              <a:off x="8934299" y="756616"/>
              <a:ext cx="1476211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 lain: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D323BB-756E-456B-8EFF-94885CD0EBEF}"/>
              </a:ext>
            </a:extLst>
          </p:cNvPr>
          <p:cNvSpPr txBox="1"/>
          <p:nvPr/>
        </p:nvSpPr>
        <p:spPr>
          <a:xfrm>
            <a:off x="477078" y="357810"/>
            <a:ext cx="772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Soal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Latihan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FE3D18-C429-4694-A281-9BD73B726C40}"/>
                  </a:ext>
                </a:extLst>
              </p:cNvPr>
              <p:cNvSpPr txBox="1"/>
              <p:nvPr/>
            </p:nvSpPr>
            <p:spPr>
              <a:xfrm>
                <a:off x="477078" y="1139687"/>
                <a:ext cx="4200939" cy="86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FE3D18-C429-4694-A281-9BD73B726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1139687"/>
                <a:ext cx="4200939" cy="864211"/>
              </a:xfrm>
              <a:prstGeom prst="rect">
                <a:avLst/>
              </a:prstGeom>
              <a:blipFill>
                <a:blip r:embed="rId2"/>
                <a:stretch>
                  <a:fillRect l="-145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7CC7E9-7E73-4EE3-8C86-6D86D7898567}"/>
                  </a:ext>
                </a:extLst>
              </p:cNvPr>
              <p:cNvSpPr txBox="1"/>
              <p:nvPr/>
            </p:nvSpPr>
            <p:spPr>
              <a:xfrm>
                <a:off x="477078" y="2003898"/>
                <a:ext cx="3697357" cy="5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7CC7E9-7E73-4EE3-8C86-6D86D7898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2003898"/>
                <a:ext cx="3697357" cy="528863"/>
              </a:xfrm>
              <a:prstGeom prst="rect">
                <a:avLst/>
              </a:prstGeom>
              <a:blipFill>
                <a:blip r:embed="rId3"/>
                <a:stretch>
                  <a:fillRect l="-1647" b="-930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E94F2-7BD6-4988-819D-B4C58C175968}"/>
                  </a:ext>
                </a:extLst>
              </p:cNvPr>
              <p:cNvSpPr txBox="1"/>
              <p:nvPr/>
            </p:nvSpPr>
            <p:spPr>
              <a:xfrm>
                <a:off x="477078" y="2955235"/>
                <a:ext cx="2610679" cy="83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3. </a:t>
                </a:r>
                <a:r>
                  <a:rPr lang="en-US" sz="2000" b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E94F2-7BD6-4988-819D-B4C58C17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2955235"/>
                <a:ext cx="2610679" cy="837280"/>
              </a:xfrm>
              <a:prstGeom prst="rect">
                <a:avLst/>
              </a:prstGeom>
              <a:blipFill>
                <a:blip r:embed="rId4"/>
                <a:stretch>
                  <a:fillRect l="-233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1771E5-BFF8-4790-A723-D36FEE7BFB16}"/>
                  </a:ext>
                </a:extLst>
              </p:cNvPr>
              <p:cNvSpPr txBox="1"/>
              <p:nvPr/>
            </p:nvSpPr>
            <p:spPr>
              <a:xfrm>
                <a:off x="477078" y="4010532"/>
                <a:ext cx="2941983" cy="836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4</a:t>
                </a:r>
                <a:r>
                  <a:rPr lang="en-US" sz="2000" b="0" dirty="0"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1771E5-BFF8-4790-A723-D36FEE7BF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4010532"/>
                <a:ext cx="2941983" cy="836832"/>
              </a:xfrm>
              <a:prstGeom prst="rect">
                <a:avLst/>
              </a:prstGeom>
              <a:blipFill>
                <a:blip r:embed="rId5"/>
                <a:stretch>
                  <a:fillRect l="-20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87F06C-7AAD-4C9F-BDF6-33936634A070}"/>
                  </a:ext>
                </a:extLst>
              </p:cNvPr>
              <p:cNvSpPr txBox="1"/>
              <p:nvPr/>
            </p:nvSpPr>
            <p:spPr>
              <a:xfrm>
                <a:off x="636103" y="5049078"/>
                <a:ext cx="2610679" cy="836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5</a:t>
                </a:r>
                <a:r>
                  <a:rPr lang="en-US" sz="2000" b="0" dirty="0"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87F06C-7AAD-4C9F-BDF6-33936634A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3" y="5049078"/>
                <a:ext cx="2610679" cy="836639"/>
              </a:xfrm>
              <a:prstGeom prst="rect">
                <a:avLst/>
              </a:prstGeom>
              <a:blipFill>
                <a:blip r:embed="rId6"/>
                <a:stretch>
                  <a:fillRect l="-233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81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82" y="36853"/>
            <a:ext cx="4854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Desimal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0943" y="824461"/>
            <a:ext cx="1139437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desimal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persepuluhan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perseratusan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perseribuan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seterusnya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ditulis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0943" y="2124863"/>
            <a:ext cx="4974161" cy="3440693"/>
            <a:chOff x="1049268" y="2621067"/>
            <a:chExt cx="4974161" cy="3440693"/>
          </a:xfrm>
        </p:grpSpPr>
        <p:sp>
          <p:nvSpPr>
            <p:cNvPr id="8" name="Rectangle 7"/>
            <p:cNvSpPr/>
            <p:nvPr/>
          </p:nvSpPr>
          <p:spPr>
            <a:xfrm>
              <a:off x="1049268" y="3255966"/>
              <a:ext cx="4974161" cy="2805794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Letakkan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angka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sesuai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nilai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Luruskan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tanda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Jumlahkan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setiap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angka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penjumlahan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bersusun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Jangan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lupa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menuliskan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tanda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koma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9268" y="2621067"/>
              <a:ext cx="4036257" cy="83099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Cara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menjumlahkan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desimal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11993" y="1913533"/>
            <a:ext cx="3925261" cy="1656808"/>
            <a:chOff x="5911993" y="1913533"/>
            <a:chExt cx="3925261" cy="1656808"/>
          </a:xfrm>
        </p:grpSpPr>
        <p:sp>
          <p:nvSpPr>
            <p:cNvPr id="9" name="TextBox 8"/>
            <p:cNvSpPr txBox="1"/>
            <p:nvPr/>
          </p:nvSpPr>
          <p:spPr>
            <a:xfrm>
              <a:off x="5911993" y="1913533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37953" y="2521438"/>
              <a:ext cx="3299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0,15 + 0,642 = . . . 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1719" y="3047121"/>
              <a:ext cx="2444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8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56062" y="5692260"/>
            <a:ext cx="41601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Jadi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0,15 + 0,642 = 0,792.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164072" y="3745931"/>
            <a:ext cx="2622337" cy="1799659"/>
            <a:chOff x="6537953" y="3762195"/>
            <a:chExt cx="2622337" cy="1799659"/>
          </a:xfrm>
        </p:grpSpPr>
        <p:sp>
          <p:nvSpPr>
            <p:cNvPr id="12" name="TextBox 11"/>
            <p:cNvSpPr txBox="1"/>
            <p:nvPr/>
          </p:nvSpPr>
          <p:spPr>
            <a:xfrm>
              <a:off x="6883572" y="3795975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0 , 1 5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83572" y="4314177"/>
              <a:ext cx="14830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0 , 6 4 2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08687" y="3762195"/>
              <a:ext cx="215925" cy="1152713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537953" y="4610534"/>
              <a:ext cx="2622337" cy="584775"/>
              <a:chOff x="1054913" y="3781618"/>
              <a:chExt cx="2622337" cy="58477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054913" y="4126333"/>
                <a:ext cx="207825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252134" y="3781618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664842" y="503472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67877" y="503863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71905" y="503226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53318" y="4974215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86867" y="503226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9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100480.0005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08EF6-ABFE-453F-9A2D-A41A8451979E}"/>
              </a:ext>
            </a:extLst>
          </p:cNvPr>
          <p:cNvSpPr txBox="1"/>
          <p:nvPr/>
        </p:nvSpPr>
        <p:spPr>
          <a:xfrm>
            <a:off x="1020417" y="596350"/>
            <a:ext cx="539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Soal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Latihan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desimal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10F96-515B-4C6C-A1E0-AC1CFCBDBAE2}"/>
              </a:ext>
            </a:extLst>
          </p:cNvPr>
          <p:cNvSpPr txBox="1"/>
          <p:nvPr/>
        </p:nvSpPr>
        <p:spPr>
          <a:xfrm>
            <a:off x="1205948" y="1391478"/>
            <a:ext cx="310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0,16 + 0,22 = . . .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534E0-01CF-4195-9EBF-A34BF48C6A2F}"/>
              </a:ext>
            </a:extLst>
          </p:cNvPr>
          <p:cNvSpPr txBox="1"/>
          <p:nvPr/>
        </p:nvSpPr>
        <p:spPr>
          <a:xfrm>
            <a:off x="1205948" y="2371273"/>
            <a:ext cx="262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0,23 + 0,35 = . . .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C5D31-E76F-496C-9077-E88361D51104}"/>
              </a:ext>
            </a:extLst>
          </p:cNvPr>
          <p:cNvSpPr txBox="1"/>
          <p:nvPr/>
        </p:nvSpPr>
        <p:spPr>
          <a:xfrm>
            <a:off x="1205948" y="3216221"/>
            <a:ext cx="2809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0,3 + 0,46 = . . .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4F889-A5E4-41B8-89B1-60647E2816AF}"/>
              </a:ext>
            </a:extLst>
          </p:cNvPr>
          <p:cNvSpPr txBox="1"/>
          <p:nvPr/>
        </p:nvSpPr>
        <p:spPr>
          <a:xfrm>
            <a:off x="1205948" y="4196016"/>
            <a:ext cx="360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0,6 + 0,28 = . . .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2A99F-82CF-4937-89A3-A2C538C7FE09}"/>
              </a:ext>
            </a:extLst>
          </p:cNvPr>
          <p:cNvSpPr txBox="1"/>
          <p:nvPr/>
        </p:nvSpPr>
        <p:spPr>
          <a:xfrm>
            <a:off x="1205947" y="5432525"/>
            <a:ext cx="280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0,46 + 0,2 = . . . .</a:t>
            </a:r>
          </a:p>
        </p:txBody>
      </p:sp>
    </p:spTree>
    <p:extLst>
      <p:ext uri="{BB962C8B-B14F-4D97-AF65-F5344CB8AC3E}">
        <p14:creationId xmlns:p14="http://schemas.microsoft.com/office/powerpoint/2010/main" val="81363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4982" y="36853"/>
            <a:ext cx="8133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2872" y="766406"/>
            <a:ext cx="855051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Ubahlah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2325" y="1996555"/>
            <a:ext cx="4140747" cy="1304118"/>
            <a:chOff x="592325" y="1996555"/>
            <a:chExt cx="4140747" cy="1304118"/>
          </a:xfrm>
        </p:grpSpPr>
        <p:sp>
          <p:nvSpPr>
            <p:cNvPr id="6" name="TextBox 5"/>
            <p:cNvSpPr txBox="1"/>
            <p:nvPr/>
          </p:nvSpPr>
          <p:spPr>
            <a:xfrm>
              <a:off x="614280" y="2162890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119856" y="1996555"/>
                  <a:ext cx="2613216" cy="874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25%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. . . .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856" y="1996555"/>
                  <a:ext cx="2613216" cy="8746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907" r="-3972" b="-13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592325" y="2839008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65520" y="3568956"/>
                <a:ext cx="2268570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25%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. . . 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520" y="3568956"/>
                <a:ext cx="2268570" cy="787716"/>
              </a:xfrm>
              <a:prstGeom prst="rect">
                <a:avLst/>
              </a:prstGeom>
              <a:blipFill rotWithShape="0">
                <a:blip r:embed="rId5"/>
                <a:stretch>
                  <a:fillRect l="-4032" r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96224" y="3161855"/>
            <a:ext cx="2365828" cy="1391157"/>
            <a:chOff x="2796224" y="3161855"/>
            <a:chExt cx="2365828" cy="1391157"/>
          </a:xfrm>
        </p:grpSpPr>
        <p:sp>
          <p:nvSpPr>
            <p:cNvPr id="11" name="Bent-Up Arrow 10"/>
            <p:cNvSpPr/>
            <p:nvPr/>
          </p:nvSpPr>
          <p:spPr>
            <a:xfrm flipH="1" flipV="1">
              <a:off x="2796224" y="3925919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33300" y="316185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37558" y="3167785"/>
            <a:ext cx="2365828" cy="1380678"/>
            <a:chOff x="7837558" y="3167785"/>
            <a:chExt cx="2365828" cy="1380678"/>
          </a:xfrm>
        </p:grpSpPr>
        <p:sp>
          <p:nvSpPr>
            <p:cNvPr id="10" name="Bent-Up Arrow 9"/>
            <p:cNvSpPr/>
            <p:nvPr/>
          </p:nvSpPr>
          <p:spPr>
            <a:xfrm flipV="1">
              <a:off x="7837558" y="3921370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76067" y="316778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persen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7352" y="4641116"/>
            <a:ext cx="4314001" cy="1202867"/>
            <a:chOff x="857352" y="4641116"/>
            <a:chExt cx="4314001" cy="12028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57352" y="4641116"/>
                  <a:ext cx="4314001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25%+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352" y="4641116"/>
                  <a:ext cx="4314001" cy="78380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Curved Up Arrow 15"/>
            <p:cNvSpPr/>
            <p:nvPr/>
          </p:nvSpPr>
          <p:spPr>
            <a:xfrm>
              <a:off x="1338232" y="5424920"/>
              <a:ext cx="1457992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25066" y="4641116"/>
            <a:ext cx="4427815" cy="1226621"/>
            <a:chOff x="7425066" y="4641116"/>
            <a:chExt cx="4427815" cy="12266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425066" y="4641116"/>
                  <a:ext cx="4427815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25%+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5%+50%=75%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5066" y="4641116"/>
                  <a:ext cx="4427815" cy="78380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urved Up Arrow 17"/>
            <p:cNvSpPr/>
            <p:nvPr/>
          </p:nvSpPr>
          <p:spPr>
            <a:xfrm>
              <a:off x="8602631" y="5448674"/>
              <a:ext cx="1717025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8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3DC50C-4921-48CA-81AD-01A88C13AF8F}"/>
              </a:ext>
            </a:extLst>
          </p:cNvPr>
          <p:cNvSpPr/>
          <p:nvPr/>
        </p:nvSpPr>
        <p:spPr>
          <a:xfrm>
            <a:off x="3657600" y="1444487"/>
            <a:ext cx="6692348" cy="3313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lgerian" panose="04020705040A02060702" pitchFamily="82" charset="0"/>
              </a:rPr>
              <a:t>SELAMAT BELAJAR DAN TETAP SEMANGAT</a:t>
            </a:r>
            <a:endParaRPr lang="en-ID" sz="3200" dirty="0">
              <a:latin typeface="Algerian" panose="04020705040A02060702" pitchFamily="82" charset="0"/>
            </a:endParaRPr>
          </a:p>
        </p:txBody>
      </p:sp>
      <p:pic>
        <p:nvPicPr>
          <p:cNvPr id="3" name="Picture 2" descr="D:\PROJECT 2017\4a.st2.p2.3 bu guru.jpg">
            <a:extLst>
              <a:ext uri="{FF2B5EF4-FFF2-40B4-BE49-F238E27FC236}">
                <a16:creationId xmlns:a16="http://schemas.microsoft.com/office/drawing/2014/main" id="{8E4F9CFC-46DB-4B00-84D8-C4072EF9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919964" y="1295400"/>
            <a:ext cx="30291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E90BCB-30D9-4A1E-93B6-7EFA937175A1}"/>
              </a:ext>
            </a:extLst>
          </p:cNvPr>
          <p:cNvSpPr/>
          <p:nvPr/>
        </p:nvSpPr>
        <p:spPr>
          <a:xfrm>
            <a:off x="5388749" y="5519530"/>
            <a:ext cx="4235908" cy="5675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42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468</TotalTime>
  <Words>488</Words>
  <Application>Microsoft Office PowerPoint</Application>
  <PresentationFormat>Widescreen</PresentationFormat>
  <Paragraphs>74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Algerian</vt:lpstr>
      <vt:lpstr>Arial</vt:lpstr>
      <vt:lpstr>Arial Black</vt:lpstr>
      <vt:lpstr>Calibri</vt:lpstr>
      <vt:lpstr>Calibri Light</vt:lpstr>
      <vt:lpstr>Cambria Math</vt:lpstr>
      <vt:lpstr>Times New Roman</vt:lpstr>
      <vt:lpstr>Retrospect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7</cp:revision>
  <dcterms:created xsi:type="dcterms:W3CDTF">2021-07-20T06:20:55Z</dcterms:created>
  <dcterms:modified xsi:type="dcterms:W3CDTF">2021-07-25T15:02:52Z</dcterms:modified>
</cp:coreProperties>
</file>