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7" r:id="rId5"/>
    <p:sldId id="26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450C" initials="A" lastIdx="3" clrIdx="0">
    <p:extLst>
      <p:ext uri="{19B8F6BF-5375-455C-9EA6-DF929625EA0E}">
        <p15:presenceInfo xmlns:p15="http://schemas.microsoft.com/office/powerpoint/2012/main" userId="Asus450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979" autoAdjust="0"/>
  </p:normalViewPr>
  <p:slideViewPr>
    <p:cSldViewPr>
      <p:cViewPr varScale="1">
        <p:scale>
          <a:sx n="87" d="100"/>
          <a:sy n="87" d="100"/>
        </p:scale>
        <p:origin x="6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9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7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1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942D-D2B0-4D46-993C-E4C216EB43A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371D-5705-4EA5-94D3-08155F83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6942" y="1237988"/>
            <a:ext cx="368722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0231"/>
            <a:ext cx="3082007" cy="393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349413"/>
            <a:ext cx="9143245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795713" y="133350"/>
            <a:ext cx="5257800" cy="4329113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4000" b="1" dirty="0" smtClean="0"/>
                <a:t>Denah dan Skala</a:t>
              </a:r>
              <a:endParaRPr lang="en-US" sz="4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000" dirty="0" smtClean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3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8009"/>
            <a:ext cx="4953000" cy="46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349413"/>
            <a:ext cx="9143245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22" y="2402056"/>
            <a:ext cx="1278094" cy="18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96201" cy="574611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0" name="TextBox 39"/>
          <p:cNvSpPr txBox="1"/>
          <p:nvPr/>
        </p:nvSpPr>
        <p:spPr>
          <a:xfrm>
            <a:off x="181450" y="71765"/>
            <a:ext cx="72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Materi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Inti</a:t>
            </a:r>
            <a:r>
              <a:rPr lang="en-US" sz="2400" b="1" dirty="0" smtClean="0">
                <a:solidFill>
                  <a:schemeClr val="bg1"/>
                </a:solidFill>
              </a:rPr>
              <a:t> 1: </a:t>
            </a:r>
            <a:r>
              <a:rPr lang="id-ID" sz="2400" b="1" dirty="0" smtClean="0">
                <a:solidFill>
                  <a:schemeClr val="bg1"/>
                </a:solidFill>
              </a:rPr>
              <a:t>Denah dan Arah Mata Angin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349413"/>
            <a:ext cx="9143245" cy="83508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75931" y="1041263"/>
            <a:ext cx="5820988" cy="1029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000" dirty="0" smtClean="0"/>
              <a:t>Denah atau peta merupakan gambaran yang menunjukkan keadaaan suatu tempat atau wilayah </a:t>
            </a:r>
            <a:r>
              <a:rPr lang="id-ID" sz="2000" dirty="0" smtClean="0"/>
              <a:t>tert</a:t>
            </a:r>
            <a:r>
              <a:rPr lang="en-US" sz="2000" dirty="0" smtClean="0"/>
              <a:t>e</a:t>
            </a:r>
            <a:r>
              <a:rPr lang="id-ID" sz="2000" dirty="0" smtClean="0"/>
              <a:t>ntu </a:t>
            </a:r>
            <a:r>
              <a:rPr lang="id-ID" sz="2000" dirty="0" smtClean="0"/>
              <a:t>pada bidang datar.</a:t>
            </a:r>
            <a:endParaRPr lang="id-ID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08057" y="2347695"/>
            <a:ext cx="56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2">
                    <a:lumMod val="10000"/>
                  </a:schemeClr>
                </a:solidFill>
              </a:rPr>
              <a:t>Denah atau peta sering kita lihat pada: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0620" y="3048400"/>
            <a:ext cx="1600200" cy="702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000" dirty="0" smtClean="0">
                <a:solidFill>
                  <a:sysClr val="windowText" lastClr="000000"/>
                </a:solidFill>
              </a:rPr>
              <a:t>Tempat wisata</a:t>
            </a:r>
            <a:endParaRPr lang="id-ID" sz="2000" dirty="0"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33511" y="3060228"/>
            <a:ext cx="1600200" cy="702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000" dirty="0" smtClean="0">
                <a:solidFill>
                  <a:sysClr val="windowText" lastClr="000000"/>
                </a:solidFill>
              </a:rPr>
              <a:t>Undangan pernikahan</a:t>
            </a:r>
            <a:endParaRPr lang="id-ID" sz="20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06402" y="3072056"/>
            <a:ext cx="1600200" cy="702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000" dirty="0" smtClean="0">
                <a:solidFill>
                  <a:sysClr val="windowText" lastClr="000000"/>
                </a:solidFill>
              </a:rPr>
              <a:t>Sekolah </a:t>
            </a:r>
            <a:endParaRPr lang="id-ID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30" grpId="0" animBg="1"/>
      <p:bldP spid="31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22" y="2402056"/>
            <a:ext cx="1278094" cy="18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96201" cy="574611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0" name="TextBox 39"/>
          <p:cNvSpPr txBox="1"/>
          <p:nvPr/>
        </p:nvSpPr>
        <p:spPr>
          <a:xfrm>
            <a:off x="181450" y="71765"/>
            <a:ext cx="72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Materi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Inti</a:t>
            </a:r>
            <a:r>
              <a:rPr lang="en-US" sz="2400" b="1" dirty="0" smtClean="0">
                <a:solidFill>
                  <a:schemeClr val="bg1"/>
                </a:solidFill>
              </a:rPr>
              <a:t> 1: </a:t>
            </a:r>
            <a:r>
              <a:rPr lang="id-ID" sz="2400" b="1" dirty="0" smtClean="0">
                <a:solidFill>
                  <a:schemeClr val="bg1"/>
                </a:solidFill>
              </a:rPr>
              <a:t>Denah dan Arah Mata Angin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327467"/>
            <a:ext cx="9143245" cy="8350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6027" y="964490"/>
            <a:ext cx="5864144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Kita harus memahami arah mata angin untuk dapat membaca letak suatu tempat pada denah atau peta.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057" y="1816551"/>
            <a:ext cx="708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2">
                    <a:lumMod val="10000"/>
                  </a:schemeClr>
                </a:solidFill>
              </a:rPr>
              <a:t>Perhatikan arah mata angin berikut!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6983" t="20833" r="13690" b="52084"/>
          <a:stretch/>
        </p:blipFill>
        <p:spPr>
          <a:xfrm>
            <a:off x="2971800" y="2319974"/>
            <a:ext cx="2436772" cy="1919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64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63" y="1828536"/>
            <a:ext cx="1717582" cy="24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96201" cy="574611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0" name="TextBox 39"/>
          <p:cNvSpPr txBox="1"/>
          <p:nvPr/>
        </p:nvSpPr>
        <p:spPr>
          <a:xfrm>
            <a:off x="181450" y="71765"/>
            <a:ext cx="72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Materi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Inti</a:t>
            </a:r>
            <a:r>
              <a:rPr lang="en-US" sz="2400" b="1" dirty="0" smtClean="0">
                <a:solidFill>
                  <a:schemeClr val="bg1"/>
                </a:solidFill>
              </a:rPr>
              <a:t> 1: </a:t>
            </a:r>
            <a:r>
              <a:rPr lang="id-ID" sz="2400" b="1" dirty="0" smtClean="0">
                <a:solidFill>
                  <a:schemeClr val="bg1"/>
                </a:solidFill>
              </a:rPr>
              <a:t>Denah dan Arah Mata Angin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327467"/>
            <a:ext cx="9143245" cy="8350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750916"/>
            <a:ext cx="708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2">
                    <a:lumMod val="10000"/>
                  </a:schemeClr>
                </a:solidFill>
              </a:rPr>
              <a:t>Perhatikan contoh denah kebun binatang berikut!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8499"/>
            <a:ext cx="4495800" cy="3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104</Words>
  <Application>Microsoft Office PowerPoint</Application>
  <PresentationFormat>On-screen Show 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Gothic Std B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Jannah</dc:creator>
  <cp:lastModifiedBy>ASUS</cp:lastModifiedBy>
  <cp:revision>108</cp:revision>
  <dcterms:created xsi:type="dcterms:W3CDTF">2018-08-29T02:57:23Z</dcterms:created>
  <dcterms:modified xsi:type="dcterms:W3CDTF">2021-01-05T06:58:13Z</dcterms:modified>
</cp:coreProperties>
</file>