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3500A324-2C08-43C1-BDDC-9BF668C2C067}" type="datetimeFigureOut">
              <a:rPr lang="id-ID" smtClean="0"/>
              <a:t>06/07/2020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A29A037-459F-45E7-9EDA-013C10DAAEF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A324-2C08-43C1-BDDC-9BF668C2C067}" type="datetimeFigureOut">
              <a:rPr lang="id-ID" smtClean="0"/>
              <a:t>06/07/2020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A037-459F-45E7-9EDA-013C10DAAEF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A324-2C08-43C1-BDDC-9BF668C2C067}" type="datetimeFigureOut">
              <a:rPr lang="id-ID" smtClean="0"/>
              <a:t>06/07/2020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A037-459F-45E7-9EDA-013C10DAAEF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A324-2C08-43C1-BDDC-9BF668C2C067}" type="datetimeFigureOut">
              <a:rPr lang="id-ID" smtClean="0"/>
              <a:t>06/07/2020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A037-459F-45E7-9EDA-013C10DAAEF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A324-2C08-43C1-BDDC-9BF668C2C067}" type="datetimeFigureOut">
              <a:rPr lang="id-ID" smtClean="0"/>
              <a:t>06/07/2020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A037-459F-45E7-9EDA-013C10DAAEF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A324-2C08-43C1-BDDC-9BF668C2C067}" type="datetimeFigureOut">
              <a:rPr lang="id-ID" smtClean="0"/>
              <a:t>06/07/2020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A037-459F-45E7-9EDA-013C10DAAEF3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A324-2C08-43C1-BDDC-9BF668C2C067}" type="datetimeFigureOut">
              <a:rPr lang="id-ID" smtClean="0"/>
              <a:t>06/07/2020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A037-459F-45E7-9EDA-013C10DAAEF3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A324-2C08-43C1-BDDC-9BF668C2C067}" type="datetimeFigureOut">
              <a:rPr lang="id-ID" smtClean="0"/>
              <a:t>06/07/2020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A037-459F-45E7-9EDA-013C10DAAEF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0A324-2C08-43C1-BDDC-9BF668C2C067}" type="datetimeFigureOut">
              <a:rPr lang="id-ID" smtClean="0"/>
              <a:t>06/07/2020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A037-459F-45E7-9EDA-013C10DAAEF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3500A324-2C08-43C1-BDDC-9BF668C2C067}" type="datetimeFigureOut">
              <a:rPr lang="id-ID" smtClean="0"/>
              <a:t>06/07/2020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A29A037-459F-45E7-9EDA-013C10DAAEF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3500A324-2C08-43C1-BDDC-9BF668C2C067}" type="datetimeFigureOut">
              <a:rPr lang="id-ID" smtClean="0"/>
              <a:t>06/07/2020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A29A037-459F-45E7-9EDA-013C10DAAEF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500A324-2C08-43C1-BDDC-9BF668C2C067}" type="datetimeFigureOut">
              <a:rPr lang="id-ID" smtClean="0"/>
              <a:t>06/07/2020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A29A037-459F-45E7-9EDA-013C10DAAEF3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Jumlah Anggota Badan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12385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  <p:sndAc>
          <p:stSnd>
            <p:snd r:embed="rId2" name="chimes.wav"/>
          </p:stSnd>
        </p:sndAc>
      </p:transition>
    </mc:Choice>
    <mc:Fallback>
      <p:transition spd="slow">
        <p:split orient="vert"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/>
            </a:r>
            <a:br>
              <a:rPr lang="id-ID" dirty="0" smtClean="0"/>
            </a:br>
            <a:r>
              <a:rPr lang="id-ID" sz="6000" dirty="0" smtClean="0"/>
              <a:t>Tubuh kita</a:t>
            </a:r>
            <a:endParaRPr lang="id-ID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d-ID" dirty="0" smtClean="0"/>
              <a:t>Tubuh kita terdiri dari banyak anggota tubuh, ada mata, mulut, hidung, jari tangan, kaki dll.</a:t>
            </a:r>
          </a:p>
          <a:p>
            <a:pPr marL="0" indent="0">
              <a:buNone/>
            </a:pPr>
            <a:r>
              <a:rPr lang="id-ID" dirty="0" smtClean="0"/>
              <a:t>Jumlah anggota tubuh kita berbeda-beda. Ada  yang berjumlah satu, dua atau sepasang, ataupun lebih dari lima. </a:t>
            </a:r>
          </a:p>
          <a:p>
            <a:pPr marL="0" indent="0">
              <a:buNone/>
            </a:pPr>
            <a:r>
              <a:rPr lang="id-ID" dirty="0" smtClean="0"/>
              <a:t>Jumlah anggota tubuh kita yang tidak sama, mempunyai kegunaan masing-masing.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48162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  <p:sndAc>
          <p:stSnd>
            <p:snd r:embed="rId2" name="camera.wav"/>
          </p:stSnd>
        </p:sndAc>
      </p:transition>
    </mc:Choice>
    <mc:Fallback>
      <p:transition spd="slow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Perhatikan gambar ini!</a:t>
            </a:r>
            <a:br>
              <a:rPr lang="id-ID" sz="3200" dirty="0" smtClean="0"/>
            </a:br>
            <a:r>
              <a:rPr lang="id-ID" sz="3200" dirty="0" smtClean="0"/>
              <a:t>Berapa jumlah tangan mereka semua?</a:t>
            </a:r>
            <a:endParaRPr lang="id-ID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492896"/>
            <a:ext cx="5628605" cy="3016197"/>
          </a:xfrm>
        </p:spPr>
      </p:pic>
    </p:spTree>
    <p:extLst>
      <p:ext uri="{BB962C8B-B14F-4D97-AF65-F5344CB8AC3E}">
        <p14:creationId xmlns:p14="http://schemas.microsoft.com/office/powerpoint/2010/main" val="297021524"/>
      </p:ext>
    </p:extLst>
  </p:cSld>
  <p:clrMapOvr>
    <a:masterClrMapping/>
  </p:clrMapOvr>
  <p:transition spd="slow">
    <p:push dir="u"/>
    <p:sndAc>
      <p:stSnd>
        <p:snd r:embed="rId2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z="3200" dirty="0" smtClean="0"/>
              <a:t>Bagaimana dengan gambar ini?</a:t>
            </a:r>
            <a:br>
              <a:rPr lang="id-ID" sz="3200" dirty="0" smtClean="0"/>
            </a:br>
            <a:r>
              <a:rPr lang="id-ID" sz="3200" dirty="0" smtClean="0"/>
              <a:t>Berapa jumlah mata anak -anak semua?</a:t>
            </a:r>
            <a:endParaRPr lang="id-ID" sz="3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5" y="2225301"/>
            <a:ext cx="2376264" cy="3497637"/>
          </a:xfrm>
        </p:spPr>
      </p:pic>
    </p:spTree>
    <p:extLst>
      <p:ext uri="{BB962C8B-B14F-4D97-AF65-F5344CB8AC3E}">
        <p14:creationId xmlns:p14="http://schemas.microsoft.com/office/powerpoint/2010/main" val="366688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  <p:sndAc>
          <p:stSnd>
            <p:snd r:embed="rId2" name="explode.wav"/>
          </p:stSnd>
        </p:sndAc>
      </p:transition>
    </mc:Choice>
    <mc:Fallback>
      <p:transition spd="slow">
        <p:circle/>
        <p:sndAc>
          <p:stSnd>
            <p:snd r:embed="rId2" name="explod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3000" dirty="0" smtClean="0"/>
              <a:t>Lihatlah gambar ini!</a:t>
            </a:r>
            <a:br>
              <a:rPr lang="id-ID" sz="3000" dirty="0" smtClean="0"/>
            </a:br>
            <a:r>
              <a:rPr lang="id-ID" sz="3000" dirty="0" smtClean="0"/>
              <a:t>Berapa jumlah jari tangan mereka semua?</a:t>
            </a:r>
            <a:endParaRPr lang="id-ID" sz="3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3234" y="2420888"/>
            <a:ext cx="3374090" cy="2952328"/>
          </a:xfrm>
        </p:spPr>
      </p:pic>
    </p:spTree>
    <p:extLst>
      <p:ext uri="{BB962C8B-B14F-4D97-AF65-F5344CB8AC3E}">
        <p14:creationId xmlns:p14="http://schemas.microsoft.com/office/powerpoint/2010/main" val="904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  <p:sndAc>
          <p:stSnd>
            <p:snd r:embed="rId2" name="push.wav"/>
          </p:stSnd>
        </p:sndAc>
      </p:transition>
    </mc:Choice>
    <mc:Fallback>
      <p:transition spd="med">
        <p:fade/>
        <p:sndAc>
          <p:stSnd>
            <p:snd r:embed="rId2" name="pu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Mari kita cocokkan jawaban kalian!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Jawaban no 1 adalah  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Jawaban no 2 adalah 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Jawaban no 3 adalah </a:t>
            </a:r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4499599" y="2276872"/>
            <a:ext cx="244827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dirty="0" smtClean="0"/>
              <a:t>6</a:t>
            </a:r>
            <a:endParaRPr lang="id-ID" sz="3200" dirty="0"/>
          </a:p>
        </p:txBody>
      </p:sp>
      <p:sp>
        <p:nvSpPr>
          <p:cNvPr id="5" name="Rectangle 4"/>
          <p:cNvSpPr/>
          <p:nvPr/>
        </p:nvSpPr>
        <p:spPr>
          <a:xfrm>
            <a:off x="4499599" y="3356992"/>
            <a:ext cx="244827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dirty="0" smtClean="0"/>
              <a:t>8</a:t>
            </a:r>
            <a:endParaRPr lang="id-ID" sz="3200" dirty="0"/>
          </a:p>
        </p:txBody>
      </p:sp>
      <p:sp>
        <p:nvSpPr>
          <p:cNvPr id="6" name="Rectangle 5"/>
          <p:cNvSpPr/>
          <p:nvPr/>
        </p:nvSpPr>
        <p:spPr>
          <a:xfrm>
            <a:off x="4499599" y="4509120"/>
            <a:ext cx="244827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dirty="0" smtClean="0"/>
              <a:t>20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37266795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Selamat ya....................</a:t>
            </a:r>
            <a:br>
              <a:rPr lang="id-ID" dirty="0" smtClean="0"/>
            </a:br>
            <a:r>
              <a:rPr lang="id-ID" dirty="0" smtClean="0"/>
              <a:t>Kamu hebat ............  </a:t>
            </a:r>
            <a:endParaRPr lang="id-ID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501008"/>
            <a:ext cx="1512168" cy="1698423"/>
          </a:xfrm>
        </p:spPr>
      </p:pic>
    </p:spTree>
    <p:extLst>
      <p:ext uri="{BB962C8B-B14F-4D97-AF65-F5344CB8AC3E}">
        <p14:creationId xmlns:p14="http://schemas.microsoft.com/office/powerpoint/2010/main" val="1086588826"/>
      </p:ext>
    </p:extLst>
  </p:cSld>
  <p:clrMapOvr>
    <a:masterClrMapping/>
  </p:clrMapOvr>
  <p:transition spd="slow">
    <p:cover/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0.26018 L 0.1783 -0.02706 C 0.2158 0.02544 0.2717 0.05388 0.32986 0.05388 C 0.39635 0.05388 0.44948 0.02544 0.48698 -0.02706 L 0.66545 -0.26018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264" y="157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29</TotalTime>
  <Words>93</Words>
  <Application>Microsoft Office PowerPoint</Application>
  <PresentationFormat>On-screen Show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Pushpin</vt:lpstr>
      <vt:lpstr>Jumlah Anggota Badan</vt:lpstr>
      <vt:lpstr> Tubuh kita</vt:lpstr>
      <vt:lpstr>Perhatikan gambar ini! Berapa jumlah tangan mereka semua?</vt:lpstr>
      <vt:lpstr>Bagaimana dengan gambar ini? Berapa jumlah mata anak -anak semua?</vt:lpstr>
      <vt:lpstr>Lihatlah gambar ini! Berapa jumlah jari tangan mereka semua?</vt:lpstr>
      <vt:lpstr>Mari kita cocokkan jawaban kalian!</vt:lpstr>
      <vt:lpstr>Selamat ya.................... Kamu hebat ............  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Jumlah Anggota Badan</dc:title>
  <dc:creator>C</dc:creator>
  <cp:lastModifiedBy>C</cp:lastModifiedBy>
  <cp:revision>4</cp:revision>
  <dcterms:created xsi:type="dcterms:W3CDTF">2020-07-06T08:20:11Z</dcterms:created>
  <dcterms:modified xsi:type="dcterms:W3CDTF">2020-07-06T08:49:31Z</dcterms:modified>
</cp:coreProperties>
</file>