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277" r:id="rId3"/>
    <p:sldId id="258" r:id="rId4"/>
    <p:sldId id="307" r:id="rId5"/>
    <p:sldId id="263" r:id="rId6"/>
    <p:sldId id="308" r:id="rId7"/>
    <p:sldId id="270" r:id="rId8"/>
    <p:sldId id="309" r:id="rId9"/>
    <p:sldId id="305" r:id="rId10"/>
    <p:sldId id="306" r:id="rId11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-Putra_Yudha" initials="A" lastIdx="1" clrIdx="0">
    <p:extLst>
      <p:ext uri="{19B8F6BF-5375-455C-9EA6-DF929625EA0E}">
        <p15:presenceInfo xmlns:p15="http://schemas.microsoft.com/office/powerpoint/2012/main" userId="Alo-Putra_Yud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0033" y="74295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5D15B-BDE3-418E-8741-D306410A8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4" y="478970"/>
            <a:ext cx="3090748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BC86C-6C5E-4AB1-8BA2-3D99BA9A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22AAF-13A8-4DA4-9511-E2BC9985735C}"/>
              </a:ext>
            </a:extLst>
          </p:cNvPr>
          <p:cNvSpPr txBox="1"/>
          <p:nvPr/>
        </p:nvSpPr>
        <p:spPr>
          <a:xfrm>
            <a:off x="522954" y="3257550"/>
            <a:ext cx="345115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D" dirty="0"/>
              <a:t>Kita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benda-benda</a:t>
            </a:r>
            <a:r>
              <a:rPr lang="en-ID" dirty="0"/>
              <a:t> </a:t>
            </a:r>
            <a:r>
              <a:rPr lang="id-ID" dirty="0"/>
              <a:t>di tempat wisata</a:t>
            </a:r>
            <a:r>
              <a:rPr lang="en-ID" dirty="0"/>
              <a:t>. </a:t>
            </a:r>
            <a:endParaRPr lang="id-ID" dirty="0"/>
          </a:p>
          <a:p>
            <a:pPr>
              <a:spcAft>
                <a:spcPts val="600"/>
              </a:spcAft>
            </a:pPr>
            <a:r>
              <a:rPr lang="id-ID" dirty="0"/>
              <a:t>Dengan begitu, k</a:t>
            </a:r>
            <a:r>
              <a:rPr lang="en-ID" dirty="0" err="1"/>
              <a:t>eindahan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wisata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102E99-151B-4B47-A765-0AA383E38F6F}"/>
              </a:ext>
            </a:extLst>
          </p:cNvPr>
          <p:cNvGrpSpPr/>
          <p:nvPr/>
        </p:nvGrpSpPr>
        <p:grpSpPr>
          <a:xfrm>
            <a:off x="381000" y="296735"/>
            <a:ext cx="5638800" cy="2732215"/>
            <a:chOff x="381000" y="296735"/>
            <a:chExt cx="5638800" cy="2732215"/>
          </a:xfrm>
        </p:grpSpPr>
        <p:sp>
          <p:nvSpPr>
            <p:cNvPr id="4" name="Rounded Rectangle 25">
              <a:extLst>
                <a:ext uri="{FF2B5EF4-FFF2-40B4-BE49-F238E27FC236}">
                  <a16:creationId xmlns:a16="http://schemas.microsoft.com/office/drawing/2014/main" id="{C51BF155-45AD-4AC1-A139-ADB3BA16F6CC}"/>
                </a:ext>
              </a:extLst>
            </p:cNvPr>
            <p:cNvSpPr/>
            <p:nvPr/>
          </p:nvSpPr>
          <p:spPr>
            <a:xfrm>
              <a:off x="381000" y="296735"/>
              <a:ext cx="5638800" cy="2732215"/>
            </a:xfrm>
            <a:prstGeom prst="roundRect">
              <a:avLst>
                <a:gd name="adj" fmla="val 4603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B740A5-DBDD-4650-B07D-16CBED9B8062}"/>
                </a:ext>
              </a:extLst>
            </p:cNvPr>
            <p:cNvSpPr txBox="1"/>
            <p:nvPr/>
          </p:nvSpPr>
          <p:spPr>
            <a:xfrm>
              <a:off x="609600" y="1492159"/>
              <a:ext cx="457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dirty="0"/>
                <a:t>K</a:t>
              </a:r>
              <a:r>
                <a:rPr lang="en-ID" dirty="0" err="1"/>
                <a:t>ita</a:t>
              </a:r>
              <a:r>
                <a:rPr lang="en-ID" dirty="0"/>
                <a:t> juga </a:t>
              </a:r>
              <a:r>
                <a:rPr lang="en-ID" dirty="0" err="1"/>
                <a:t>harus</a:t>
              </a:r>
              <a:r>
                <a:rPr lang="en-ID" dirty="0"/>
                <a:t> antre</a:t>
              </a:r>
              <a:r>
                <a:rPr lang="id-ID" dirty="0"/>
                <a:t> saat ingin menggunakan toilet</a:t>
              </a:r>
              <a:r>
                <a:rPr lang="en-ID" dirty="0"/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C31E98-17B5-401A-957F-5708355E42A2}"/>
                </a:ext>
              </a:extLst>
            </p:cNvPr>
            <p:cNvSpPr txBox="1"/>
            <p:nvPr/>
          </p:nvSpPr>
          <p:spPr>
            <a:xfrm>
              <a:off x="609600" y="2255018"/>
              <a:ext cx="4114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Dengan</a:t>
              </a:r>
              <a:r>
                <a:rPr lang="en-ID" dirty="0"/>
                <a:t> </a:t>
              </a:r>
              <a:r>
                <a:rPr lang="en-ID" dirty="0" err="1"/>
                <a:t>mengantre</a:t>
              </a:r>
              <a:r>
                <a:rPr lang="en-ID" dirty="0"/>
                <a:t>, </a:t>
              </a:r>
              <a:r>
                <a:rPr lang="en-ID" dirty="0" err="1"/>
                <a:t>kita</a:t>
              </a:r>
              <a:r>
                <a:rPr lang="en-ID" dirty="0"/>
                <a:t> </a:t>
              </a:r>
              <a:r>
                <a:rPr lang="en-ID" dirty="0" err="1"/>
                <a:t>sudah</a:t>
              </a:r>
              <a:r>
                <a:rPr lang="en-ID" dirty="0"/>
                <a:t> </a:t>
              </a:r>
              <a:r>
                <a:rPr lang="en-ID" dirty="0" err="1"/>
                <a:t>bersikap</a:t>
              </a:r>
              <a:r>
                <a:rPr lang="en-ID" dirty="0"/>
                <a:t> </a:t>
              </a:r>
              <a:r>
                <a:rPr lang="en-ID" dirty="0" err="1"/>
                <a:t>adil</a:t>
              </a:r>
              <a:r>
                <a:rPr lang="en-ID" dirty="0"/>
                <a:t> </a:t>
              </a:r>
              <a:r>
                <a:rPr lang="en-ID" dirty="0" err="1"/>
                <a:t>kepada</a:t>
              </a:r>
              <a:r>
                <a:rPr lang="en-ID" dirty="0"/>
                <a:t> orang lain.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AA493E-F9EB-45C9-8899-6468DD1F9CBF}"/>
                </a:ext>
              </a:extLst>
            </p:cNvPr>
            <p:cNvSpPr txBox="1"/>
            <p:nvPr/>
          </p:nvSpPr>
          <p:spPr>
            <a:xfrm>
              <a:off x="609600" y="476952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Sebelum</a:t>
              </a:r>
              <a:r>
                <a:rPr lang="en-ID" dirty="0"/>
                <a:t> </a:t>
              </a:r>
              <a:r>
                <a:rPr lang="en-ID" dirty="0" err="1"/>
                <a:t>masuk</a:t>
              </a:r>
              <a:r>
                <a:rPr lang="en-ID" dirty="0"/>
                <a:t> </a:t>
              </a:r>
              <a:r>
                <a:rPr lang="en-ID" dirty="0" err="1"/>
                <a:t>ke</a:t>
              </a:r>
              <a:r>
                <a:rPr lang="en-ID" dirty="0"/>
                <a:t> </a:t>
              </a:r>
              <a:r>
                <a:rPr lang="en-ID" dirty="0" err="1"/>
                <a:t>tempat</a:t>
              </a:r>
              <a:r>
                <a:rPr lang="en-ID" dirty="0"/>
                <a:t> </a:t>
              </a:r>
              <a:r>
                <a:rPr lang="en-ID" dirty="0" err="1"/>
                <a:t>wisata</a:t>
              </a:r>
              <a:r>
                <a:rPr lang="en-ID" dirty="0"/>
                <a:t>, </a:t>
              </a:r>
              <a:r>
                <a:rPr lang="en-ID" dirty="0" err="1"/>
                <a:t>kita</a:t>
              </a:r>
              <a:r>
                <a:rPr lang="en-ID" dirty="0"/>
                <a:t> </a:t>
              </a:r>
              <a:r>
                <a:rPr lang="en-ID" dirty="0" err="1"/>
                <a:t>harus</a:t>
              </a:r>
              <a:r>
                <a:rPr lang="en-ID" dirty="0"/>
                <a:t> </a:t>
              </a:r>
              <a:r>
                <a:rPr lang="en-ID" dirty="0" err="1"/>
                <a:t>membeli</a:t>
              </a:r>
              <a:r>
                <a:rPr lang="en-ID" dirty="0"/>
                <a:t> </a:t>
              </a:r>
              <a:r>
                <a:rPr lang="en-ID" dirty="0" err="1"/>
                <a:t>tiket</a:t>
              </a:r>
              <a:r>
                <a:rPr lang="en-ID" dirty="0"/>
                <a:t>. </a:t>
              </a:r>
              <a:endParaRPr lang="id-ID" dirty="0"/>
            </a:p>
            <a:p>
              <a:r>
                <a:rPr lang="en-ID" dirty="0" err="1"/>
                <a:t>Saat</a:t>
              </a:r>
              <a:r>
                <a:rPr lang="en-ID" dirty="0"/>
                <a:t> </a:t>
              </a:r>
              <a:r>
                <a:rPr lang="en-ID" dirty="0" err="1"/>
                <a:t>ramai</a:t>
              </a:r>
              <a:r>
                <a:rPr lang="en-ID" dirty="0"/>
                <a:t>, </a:t>
              </a:r>
              <a:r>
                <a:rPr lang="en-ID" dirty="0" err="1"/>
                <a:t>kita</a:t>
              </a:r>
              <a:r>
                <a:rPr lang="en-ID" dirty="0"/>
                <a:t> </a:t>
              </a:r>
              <a:r>
                <a:rPr lang="en-ID" dirty="0" err="1"/>
                <a:t>harus</a:t>
              </a:r>
              <a:r>
                <a:rPr lang="en-ID" dirty="0"/>
                <a:t> antre di </a:t>
              </a:r>
              <a:r>
                <a:rPr lang="en-ID" dirty="0" err="1"/>
                <a:t>loket</a:t>
              </a:r>
              <a:r>
                <a:rPr lang="en-ID" dirty="0"/>
                <a:t> </a:t>
              </a:r>
              <a:r>
                <a:rPr lang="en-ID" dirty="0" err="1"/>
                <a:t>tiket</a:t>
              </a:r>
              <a:r>
                <a:rPr lang="en-ID" dirty="0"/>
                <a:t>.</a:t>
              </a:r>
            </a:p>
          </p:txBody>
        </p:sp>
      </p:grpSp>
      <p:pic>
        <p:nvPicPr>
          <p:cNvPr id="3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13B43353-B635-49D8-9AF0-DE3AD3C7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44E19-AC9A-405B-8CF9-AF9BAE0EE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/>
          <a:stretch/>
        </p:blipFill>
        <p:spPr>
          <a:xfrm>
            <a:off x="4191000" y="0"/>
            <a:ext cx="6587127" cy="47764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5407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23838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78795" y="2207408"/>
              <a:ext cx="4167187" cy="7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ID" sz="4000" b="1" dirty="0" err="1">
                  <a:solidFill>
                    <a:schemeClr val="bg2">
                      <a:lumMod val="25000"/>
                    </a:schemeClr>
                  </a:solidFill>
                </a:rPr>
                <a:t>Pengalamanku</a:t>
              </a:r>
              <a:r>
                <a:rPr lang="en-ID" sz="4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it-IT" altLang="en-US" sz="4000" b="1" dirty="0">
                  <a:solidFill>
                    <a:schemeClr val="bg2">
                      <a:lumMod val="50000"/>
                    </a:schemeClr>
                  </a:solidFill>
                  <a:cs typeface="Calibri" pitchFamily="34" charset="0"/>
                </a:rPr>
                <a:t>  </a:t>
              </a:r>
              <a:endParaRPr lang="en-US" altLang="en-US" sz="4000" b="1" dirty="0">
                <a:solidFill>
                  <a:schemeClr val="bg2">
                    <a:lumMod val="50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4BC07-1649-4E39-A85F-51C0B9906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D04D97-F1DE-4551-8B64-9C4582B60E41}"/>
              </a:ext>
            </a:extLst>
          </p:cNvPr>
          <p:cNvGrpSpPr/>
          <p:nvPr/>
        </p:nvGrpSpPr>
        <p:grpSpPr>
          <a:xfrm>
            <a:off x="754622" y="819150"/>
            <a:ext cx="4724400" cy="1651648"/>
            <a:chOff x="754622" y="615302"/>
            <a:chExt cx="4724400" cy="16516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9BADD2-971C-405B-BA6A-5E9E0C037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22" y="615302"/>
              <a:ext cx="4724400" cy="16516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CEF8E-0402-4198-B022-09AE3BF44D5E}"/>
                </a:ext>
              </a:extLst>
            </p:cNvPr>
            <p:cNvSpPr txBox="1"/>
            <p:nvPr/>
          </p:nvSpPr>
          <p:spPr>
            <a:xfrm>
              <a:off x="1136296" y="1087183"/>
              <a:ext cx="38167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200" dirty="0" err="1"/>
                <a:t>Peristiwa</a:t>
              </a:r>
              <a:r>
                <a:rPr lang="en-ID" sz="2200" dirty="0"/>
                <a:t> yang </a:t>
              </a:r>
              <a:r>
                <a:rPr lang="en-ID" sz="2200" dirty="0" err="1"/>
                <a:t>pernah</a:t>
              </a:r>
              <a:r>
                <a:rPr lang="en-ID" sz="2200" dirty="0"/>
                <a:t> </a:t>
              </a:r>
              <a:r>
                <a:rPr lang="en-ID" sz="2200" dirty="0" err="1"/>
                <a:t>kita</a:t>
              </a:r>
              <a:r>
                <a:rPr lang="en-ID" sz="2200" dirty="0"/>
                <a:t> </a:t>
              </a:r>
              <a:r>
                <a:rPr lang="en-ID" sz="2200" dirty="0" err="1"/>
                <a:t>alami</a:t>
              </a:r>
              <a:r>
                <a:rPr lang="en-ID" sz="2200" dirty="0"/>
                <a:t> </a:t>
              </a:r>
              <a:r>
                <a:rPr lang="en-ID" sz="2200" dirty="0" err="1"/>
                <a:t>disebut</a:t>
              </a:r>
              <a:r>
                <a:rPr lang="en-ID" sz="2200" dirty="0"/>
                <a:t> </a:t>
              </a:r>
              <a:r>
                <a:rPr lang="en-ID" sz="2200" b="1" dirty="0" err="1"/>
                <a:t>pengalaman</a:t>
              </a:r>
              <a:r>
                <a:rPr lang="en-ID" sz="2200" dirty="0"/>
                <a:t>.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83B49FC-6242-488C-9A3A-10307E740C99}"/>
              </a:ext>
            </a:extLst>
          </p:cNvPr>
          <p:cNvSpPr txBox="1"/>
          <p:nvPr/>
        </p:nvSpPr>
        <p:spPr>
          <a:xfrm>
            <a:off x="914400" y="254966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 err="1"/>
              <a:t>Pengalaman</a:t>
            </a:r>
            <a:r>
              <a:rPr lang="en-ID" sz="2200" dirty="0"/>
              <a:t> </a:t>
            </a:r>
            <a:r>
              <a:rPr lang="en-ID" sz="2200" dirty="0" err="1"/>
              <a:t>setiap</a:t>
            </a:r>
            <a:r>
              <a:rPr lang="en-ID" sz="2200" dirty="0"/>
              <a:t> orang </a:t>
            </a:r>
            <a:r>
              <a:rPr lang="en-ID" sz="2200" dirty="0" err="1"/>
              <a:t>berbeda-beda</a:t>
            </a:r>
            <a:r>
              <a:rPr lang="en-ID" sz="2200" dirty="0"/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26A82E-D5B0-4133-B14E-5D80770825BD}"/>
              </a:ext>
            </a:extLst>
          </p:cNvPr>
          <p:cNvSpPr txBox="1"/>
          <p:nvPr/>
        </p:nvSpPr>
        <p:spPr>
          <a:xfrm>
            <a:off x="914400" y="3464065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 err="1"/>
              <a:t>Pengalaman</a:t>
            </a:r>
            <a:r>
              <a:rPr lang="en-ID" sz="2200" dirty="0"/>
              <a:t> </a:t>
            </a:r>
            <a:r>
              <a:rPr lang="en-ID" sz="2200" dirty="0" err="1"/>
              <a:t>ada</a:t>
            </a:r>
            <a:r>
              <a:rPr lang="en-ID" sz="2200" dirty="0"/>
              <a:t> yang </a:t>
            </a:r>
            <a:r>
              <a:rPr lang="en-ID" sz="2200" dirty="0" err="1"/>
              <a:t>termasuk</a:t>
            </a:r>
            <a:r>
              <a:rPr lang="en-ID" sz="2200" dirty="0"/>
              <a:t> </a:t>
            </a:r>
            <a:r>
              <a:rPr lang="en-ID" sz="2200" dirty="0" err="1"/>
              <a:t>pengalaman</a:t>
            </a:r>
            <a:r>
              <a:rPr lang="en-ID" sz="2200" dirty="0"/>
              <a:t> </a:t>
            </a:r>
            <a:r>
              <a:rPr lang="en-ID" sz="2200" dirty="0" err="1"/>
              <a:t>menerapkan</a:t>
            </a:r>
            <a:r>
              <a:rPr lang="en-ID" sz="2200" dirty="0"/>
              <a:t> </a:t>
            </a:r>
            <a:r>
              <a:rPr lang="en-ID" sz="2200" dirty="0" err="1"/>
              <a:t>sila-sila</a:t>
            </a:r>
            <a:r>
              <a:rPr lang="en-ID" sz="2200" dirty="0"/>
              <a:t> Pancasila.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116765-A5D7-44BB-9FEB-026B4B881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70" y="438150"/>
            <a:ext cx="2063430" cy="4250826"/>
          </a:xfrm>
          <a:prstGeom prst="rect">
            <a:avLst/>
          </a:prstGeom>
        </p:spPr>
      </p:pic>
      <p:pic>
        <p:nvPicPr>
          <p:cNvPr id="5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6339878A-57BF-4C42-AAF9-B5783516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365D3F-064D-4D9B-86FD-A8F7476E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88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E82E9-055D-429E-85F9-BB8028EB9312}"/>
              </a:ext>
            </a:extLst>
          </p:cNvPr>
          <p:cNvSpPr txBox="1"/>
          <p:nvPr/>
        </p:nvSpPr>
        <p:spPr>
          <a:xfrm>
            <a:off x="4674609" y="2222892"/>
            <a:ext cx="401219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B</a:t>
            </a:r>
            <a:r>
              <a:rPr lang="en-ID" sz="2000" dirty="0" err="1"/>
              <a:t>erdoa</a:t>
            </a:r>
            <a:r>
              <a:rPr lang="en-ID" sz="2000" dirty="0"/>
              <a:t> </a:t>
            </a:r>
            <a:r>
              <a:rPr lang="en-ID" sz="2000" dirty="0" err="1"/>
              <a:t>sebelum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id-ID" sz="2000" dirty="0"/>
              <a:t>b</a:t>
            </a:r>
            <a:r>
              <a:rPr lang="en-ID" sz="2000" dirty="0" err="1"/>
              <a:t>ersama</a:t>
            </a:r>
            <a:r>
              <a:rPr lang="id-ID" sz="2000" dirty="0"/>
              <a:t>.</a:t>
            </a:r>
            <a:r>
              <a:rPr lang="en-ID" sz="2000" dirty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B</a:t>
            </a:r>
            <a:r>
              <a:rPr lang="en-ID" sz="2000" dirty="0" err="1"/>
              <a:t>erbagi</a:t>
            </a:r>
            <a:r>
              <a:rPr lang="en-ID" sz="2000" dirty="0"/>
              <a:t> </a:t>
            </a:r>
            <a:r>
              <a:rPr lang="en-ID" sz="2000" dirty="0" err="1"/>
              <a:t>kue</a:t>
            </a:r>
            <a:r>
              <a:rPr lang="en-ID" sz="2000" dirty="0"/>
              <a:t> oleh-oleh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adik</a:t>
            </a:r>
            <a:r>
              <a:rPr lang="id-ID" sz="2000" dirty="0"/>
              <a:t>.</a:t>
            </a:r>
            <a:r>
              <a:rPr lang="en-ID" sz="2000" dirty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M</a:t>
            </a:r>
            <a:r>
              <a:rPr lang="en-ID" sz="2000" dirty="0" err="1"/>
              <a:t>enghias</a:t>
            </a:r>
            <a:r>
              <a:rPr lang="en-ID" sz="2000" dirty="0"/>
              <a:t> </a:t>
            </a:r>
            <a:r>
              <a:rPr lang="en-ID" sz="2000" dirty="0" err="1"/>
              <a:t>sepeda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karnaval</a:t>
            </a:r>
            <a:r>
              <a:rPr lang="en-ID" sz="2000" dirty="0"/>
              <a:t> </a:t>
            </a:r>
            <a:r>
              <a:rPr lang="en-ID" sz="2000" dirty="0" err="1"/>
              <a:t>bersama</a:t>
            </a:r>
            <a:r>
              <a:rPr lang="en-ID" sz="2000" dirty="0"/>
              <a:t> </a:t>
            </a:r>
            <a:r>
              <a:rPr lang="en-ID" sz="2000" dirty="0" err="1"/>
              <a:t>keluarga</a:t>
            </a:r>
            <a:r>
              <a:rPr lang="en-ID" sz="2000" dirty="0"/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2FD921-2AF9-4B0D-B52D-F1AB44872B8F}"/>
              </a:ext>
            </a:extLst>
          </p:cNvPr>
          <p:cNvGrpSpPr/>
          <p:nvPr/>
        </p:nvGrpSpPr>
        <p:grpSpPr>
          <a:xfrm>
            <a:off x="3068979" y="-272877"/>
            <a:ext cx="6150794" cy="2729239"/>
            <a:chOff x="3013451" y="2456205"/>
            <a:chExt cx="6150794" cy="27292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A29F3D-C92C-4501-9C54-791EC752D6DA}"/>
                </a:ext>
              </a:extLst>
            </p:cNvPr>
            <p:cNvGrpSpPr/>
            <p:nvPr/>
          </p:nvGrpSpPr>
          <p:grpSpPr>
            <a:xfrm>
              <a:off x="3013451" y="2456205"/>
              <a:ext cx="6150794" cy="2729239"/>
              <a:chOff x="1301021" y="66613"/>
              <a:chExt cx="6150794" cy="27292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58F8807-285D-4139-99A8-490F1DA8E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4467" y="66613"/>
                <a:ext cx="1497348" cy="272923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881C6FA-3986-4B3F-9CD2-CE1738BF8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1021" y="530407"/>
                <a:ext cx="5564822" cy="179961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12B64B-F41D-4422-8E57-B03056405B86}"/>
                </a:ext>
              </a:extLst>
            </p:cNvPr>
            <p:cNvSpPr txBox="1"/>
            <p:nvPr/>
          </p:nvSpPr>
          <p:spPr>
            <a:xfrm>
              <a:off x="3422529" y="3428155"/>
              <a:ext cx="383529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sz="2000" dirty="0" err="1"/>
                <a:t>Apa</a:t>
              </a:r>
              <a:r>
                <a:rPr lang="en-ID" sz="2000" dirty="0"/>
                <a:t> </a:t>
              </a:r>
              <a:r>
                <a:rPr lang="en-ID" sz="2000" dirty="0" err="1"/>
                <a:t>saja</a:t>
              </a:r>
              <a:r>
                <a:rPr lang="en-ID" sz="2000" dirty="0"/>
                <a:t> </a:t>
              </a:r>
              <a:r>
                <a:rPr lang="en-ID" sz="2000" dirty="0" err="1"/>
                <a:t>contoh</a:t>
              </a:r>
              <a:r>
                <a:rPr lang="en-ID" sz="2000" dirty="0"/>
                <a:t> </a:t>
              </a:r>
              <a:r>
                <a:rPr lang="en-ID" sz="2000" dirty="0" err="1"/>
                <a:t>pengalaman</a:t>
              </a:r>
              <a:r>
                <a:rPr lang="en-ID" sz="2000" dirty="0"/>
                <a:t> </a:t>
              </a:r>
              <a:r>
                <a:rPr lang="en-ID" sz="2000" dirty="0" err="1"/>
                <a:t>menerapkan</a:t>
              </a:r>
              <a:r>
                <a:rPr lang="en-ID" sz="2000" dirty="0"/>
                <a:t> </a:t>
              </a:r>
              <a:r>
                <a:rPr lang="en-ID" sz="2000" dirty="0" err="1"/>
                <a:t>sila-sila</a:t>
              </a:r>
              <a:r>
                <a:rPr lang="en-ID" sz="2000" dirty="0"/>
                <a:t> Pancasila di </a:t>
              </a:r>
              <a:r>
                <a:rPr lang="en-ID" sz="2000" dirty="0" err="1"/>
                <a:t>rumah</a:t>
              </a:r>
              <a:r>
                <a:rPr lang="en-ID" sz="2000" dirty="0"/>
                <a:t>?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41C512B-42F4-40F6-9434-BD8F93205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6221"/>
            <a:ext cx="4383135" cy="2873367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8527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2CA44-55CD-451C-9316-61FA8751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38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3230C67B-0EA9-49F9-A773-8AFF49EC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8780DC-415C-4994-9CCF-1F984269F320}"/>
              </a:ext>
            </a:extLst>
          </p:cNvPr>
          <p:cNvSpPr txBox="1"/>
          <p:nvPr/>
        </p:nvSpPr>
        <p:spPr>
          <a:xfrm>
            <a:off x="490324" y="867974"/>
            <a:ext cx="3838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mendapatkan</a:t>
            </a:r>
            <a:r>
              <a:rPr lang="en-ID" sz="2000" dirty="0"/>
              <a:t> </a:t>
            </a:r>
            <a:r>
              <a:rPr lang="en-ID" sz="2000" dirty="0" err="1"/>
              <a:t>pengalaman</a:t>
            </a:r>
            <a:r>
              <a:rPr lang="en-ID" sz="2000" dirty="0"/>
              <a:t> </a:t>
            </a:r>
            <a:r>
              <a:rPr lang="en-ID" sz="2000" dirty="0" err="1"/>
              <a:t>baru</a:t>
            </a:r>
            <a:r>
              <a:rPr lang="en-ID" sz="2000" dirty="0"/>
              <a:t> di </a:t>
            </a:r>
            <a:r>
              <a:rPr lang="en-ID" sz="2000" dirty="0" err="1"/>
              <a:t>sekolah</a:t>
            </a:r>
            <a:r>
              <a:rPr lang="en-ID" sz="2000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A65BEC-CA6E-4248-BE23-BDB840286013}"/>
              </a:ext>
            </a:extLst>
          </p:cNvPr>
          <p:cNvSpPr txBox="1"/>
          <p:nvPr/>
        </p:nvSpPr>
        <p:spPr>
          <a:xfrm>
            <a:off x="490324" y="1857640"/>
            <a:ext cx="358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Pengalaman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alami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bersama</a:t>
            </a:r>
            <a:r>
              <a:rPr lang="en-ID" sz="2000" dirty="0"/>
              <a:t> </a:t>
            </a:r>
            <a:r>
              <a:rPr lang="en-ID" sz="2000" dirty="0" err="1"/>
              <a:t>teman</a:t>
            </a:r>
            <a:r>
              <a:rPr lang="en-ID" sz="2000" dirty="0"/>
              <a:t> dan guru.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5E20D6-568E-4F7C-A597-FE99D07709DC}"/>
              </a:ext>
            </a:extLst>
          </p:cNvPr>
          <p:cNvGrpSpPr/>
          <p:nvPr/>
        </p:nvGrpSpPr>
        <p:grpSpPr>
          <a:xfrm>
            <a:off x="914400" y="747140"/>
            <a:ext cx="8229600" cy="3805809"/>
            <a:chOff x="914400" y="747140"/>
            <a:chExt cx="8229600" cy="3805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99BBB6-D27A-4426-A0BE-E7E96BC567DA}"/>
                </a:ext>
              </a:extLst>
            </p:cNvPr>
            <p:cNvGrpSpPr/>
            <p:nvPr/>
          </p:nvGrpSpPr>
          <p:grpSpPr>
            <a:xfrm>
              <a:off x="914400" y="3182458"/>
              <a:ext cx="5450958" cy="1370491"/>
              <a:chOff x="914400" y="3182458"/>
              <a:chExt cx="5450958" cy="1370491"/>
            </a:xfrm>
          </p:grpSpPr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571BCC79-FFC1-4A51-8397-32A0C760AD79}"/>
                  </a:ext>
                </a:extLst>
              </p:cNvPr>
              <p:cNvSpPr/>
              <p:nvPr/>
            </p:nvSpPr>
            <p:spPr>
              <a:xfrm>
                <a:off x="914400" y="3182458"/>
                <a:ext cx="5450958" cy="1370491"/>
              </a:xfrm>
              <a:prstGeom prst="roundRect">
                <a:avLst>
                  <a:gd name="adj" fmla="val 6147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96FEFF-5D14-45E8-A814-B1755CFE9502}"/>
                  </a:ext>
                </a:extLst>
              </p:cNvPr>
              <p:cNvSpPr txBox="1"/>
              <p:nvPr/>
            </p:nvSpPr>
            <p:spPr>
              <a:xfrm>
                <a:off x="1169581" y="3339570"/>
                <a:ext cx="39624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sz="2000" dirty="0" err="1"/>
                  <a:t>Pengalaman</a:t>
                </a:r>
                <a:r>
                  <a:rPr lang="en-ID" sz="2000" dirty="0"/>
                  <a:t> di </a:t>
                </a:r>
                <a:r>
                  <a:rPr lang="en-ID" sz="2000" dirty="0" err="1"/>
                  <a:t>sekolah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dapat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berupa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pengalaman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menerapkan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sila-sila</a:t>
                </a:r>
                <a:r>
                  <a:rPr lang="en-ID" sz="2000" dirty="0"/>
                  <a:t> Pancasila.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092089-DECB-4143-B83E-2B3F1C2C8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747140"/>
              <a:ext cx="4800600" cy="3393810"/>
            </a:xfrm>
            <a:prstGeom prst="teardrop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C1CBF-4317-4932-88BA-313F1837E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86" y="1401432"/>
            <a:ext cx="3733514" cy="263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44B931-CD79-45B1-9CB4-E113ABE4666A}"/>
              </a:ext>
            </a:extLst>
          </p:cNvPr>
          <p:cNvGrpSpPr/>
          <p:nvPr/>
        </p:nvGrpSpPr>
        <p:grpSpPr>
          <a:xfrm>
            <a:off x="-87076" y="-34999"/>
            <a:ext cx="5736753" cy="2962172"/>
            <a:chOff x="283044" y="-26614"/>
            <a:chExt cx="5736753" cy="29621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6C8D24-2335-49C1-B7FE-9AC7011E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044" y="-26614"/>
              <a:ext cx="5736753" cy="14657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6EB634-B85E-47A1-8E7C-25E15C77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920" y="1339182"/>
              <a:ext cx="1741850" cy="159637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0BFC18-411B-488A-8F73-C62B9859BBE4}"/>
              </a:ext>
            </a:extLst>
          </p:cNvPr>
          <p:cNvSpPr txBox="1"/>
          <p:nvPr/>
        </p:nvSpPr>
        <p:spPr>
          <a:xfrm>
            <a:off x="570126" y="2872681"/>
            <a:ext cx="413813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B</a:t>
            </a:r>
            <a:r>
              <a:rPr lang="en-ID" sz="2000" dirty="0" err="1"/>
              <a:t>erdoa</a:t>
            </a:r>
            <a:r>
              <a:rPr lang="en-ID" sz="2000" dirty="0"/>
              <a:t> </a:t>
            </a:r>
            <a:r>
              <a:rPr lang="en-ID" sz="2000" dirty="0" err="1"/>
              <a:t>bersama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teman</a:t>
            </a:r>
            <a:r>
              <a:rPr lang="en-ID" sz="2000" dirty="0"/>
              <a:t> yang </a:t>
            </a:r>
            <a:r>
              <a:rPr lang="en-ID" sz="2000" dirty="0" err="1"/>
              <a:t>sedang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id-ID" sz="2000" dirty="0"/>
              <a:t>.</a:t>
            </a:r>
            <a:r>
              <a:rPr lang="en-ID" sz="2000" dirty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M</a:t>
            </a:r>
            <a:r>
              <a:rPr lang="en-ID" sz="2000" dirty="0" err="1"/>
              <a:t>enghibur</a:t>
            </a:r>
            <a:r>
              <a:rPr lang="en-ID" sz="2000" dirty="0"/>
              <a:t> </a:t>
            </a:r>
            <a:r>
              <a:rPr lang="en-ID" sz="2000" dirty="0" err="1"/>
              <a:t>teman</a:t>
            </a:r>
            <a:r>
              <a:rPr lang="en-ID" sz="2000" dirty="0"/>
              <a:t> yang </a:t>
            </a:r>
            <a:r>
              <a:rPr lang="en-ID" sz="2000" dirty="0" err="1"/>
              <a:t>mendapat</a:t>
            </a:r>
            <a:r>
              <a:rPr lang="en-ID" sz="2000" dirty="0"/>
              <a:t> </a:t>
            </a:r>
            <a:r>
              <a:rPr lang="en-ID" sz="2000" dirty="0" err="1"/>
              <a:t>nilai</a:t>
            </a:r>
            <a:r>
              <a:rPr lang="en-ID" sz="2000" dirty="0"/>
              <a:t> </a:t>
            </a:r>
            <a:r>
              <a:rPr lang="en-ID" sz="2000" dirty="0" err="1"/>
              <a:t>kurang</a:t>
            </a:r>
            <a:r>
              <a:rPr lang="en-ID" sz="2000" dirty="0"/>
              <a:t> </a:t>
            </a:r>
            <a:r>
              <a:rPr lang="en-ID" sz="2000" dirty="0" err="1"/>
              <a:t>bagus</a:t>
            </a:r>
            <a:r>
              <a:rPr lang="id-ID" sz="2000" dirty="0"/>
              <a:t>.</a:t>
            </a:r>
            <a:endParaRPr lang="en-ID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d-ID" sz="2000" dirty="0"/>
              <a:t>M</a:t>
            </a:r>
            <a:r>
              <a:rPr lang="en-ID" sz="2000" dirty="0" err="1"/>
              <a:t>engerjakan</a:t>
            </a:r>
            <a:r>
              <a:rPr lang="en-ID" sz="2000" dirty="0"/>
              <a:t> </a:t>
            </a:r>
            <a:r>
              <a:rPr lang="en-ID" sz="2000" dirty="0" err="1"/>
              <a:t>tugas</a:t>
            </a:r>
            <a:r>
              <a:rPr lang="en-ID" sz="2000" dirty="0"/>
              <a:t> </a:t>
            </a:r>
            <a:r>
              <a:rPr lang="en-ID" sz="2000" dirty="0" err="1"/>
              <a:t>kelompok</a:t>
            </a:r>
            <a:r>
              <a:rPr lang="en-ID" sz="20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2BA4A-7A2B-4E30-9B67-D9C8E6317D48}"/>
              </a:ext>
            </a:extLst>
          </p:cNvPr>
          <p:cNvSpPr txBox="1"/>
          <p:nvPr/>
        </p:nvSpPr>
        <p:spPr>
          <a:xfrm>
            <a:off x="602024" y="35055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sz="2000" dirty="0">
                <a:solidFill>
                  <a:schemeClr val="bg1"/>
                </a:solidFill>
              </a:rPr>
              <a:t>Apa contoh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pengalaman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menerapkan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sila-sila</a:t>
            </a:r>
            <a:r>
              <a:rPr lang="en-ID" sz="2000" dirty="0">
                <a:solidFill>
                  <a:schemeClr val="bg1"/>
                </a:solidFill>
              </a:rPr>
              <a:t> Pancasila di </a:t>
            </a:r>
            <a:r>
              <a:rPr lang="en-ID" sz="2000" dirty="0" err="1">
                <a:solidFill>
                  <a:schemeClr val="bg1"/>
                </a:solidFill>
              </a:rPr>
              <a:t>sekolah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13FE2-5A16-4551-A4BC-E1E11DA7A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326937" y="-203754"/>
            <a:ext cx="1596376" cy="2003884"/>
          </a:xfrm>
          <a:prstGeom prst="rect">
            <a:avLst/>
          </a:prstGeom>
        </p:spPr>
      </p:pic>
      <p:pic>
        <p:nvPicPr>
          <p:cNvPr id="13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D18DBFE6-15D8-4AD9-A6B3-639126B6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ED4474-F4CC-45CD-B1FF-4F79CEF2FE0D}"/>
              </a:ext>
            </a:extLst>
          </p:cNvPr>
          <p:cNvGrpSpPr/>
          <p:nvPr/>
        </p:nvGrpSpPr>
        <p:grpSpPr>
          <a:xfrm>
            <a:off x="2362201" y="1391215"/>
            <a:ext cx="4440080" cy="1282391"/>
            <a:chOff x="2362201" y="1391215"/>
            <a:chExt cx="4440080" cy="12823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70D9FC-F947-4D04-AAD5-2AAB872DA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1" y="1391215"/>
              <a:ext cx="4440080" cy="128239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597297-B86A-4F5C-B196-F006BDB98D00}"/>
                </a:ext>
              </a:extLst>
            </p:cNvPr>
            <p:cNvSpPr txBox="1"/>
            <p:nvPr/>
          </p:nvSpPr>
          <p:spPr>
            <a:xfrm>
              <a:off x="2839880" y="1789636"/>
              <a:ext cx="3713320" cy="5341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/>
                <a:t>Misalnya, ketika memilih jenis permainan yang akan dimainkan. </a:t>
              </a:r>
              <a:endParaRPr lang="en-ID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C2E03F-DFB7-4D65-9BD4-99FDFA6F1ABF}"/>
              </a:ext>
            </a:extLst>
          </p:cNvPr>
          <p:cNvGrpSpPr/>
          <p:nvPr/>
        </p:nvGrpSpPr>
        <p:grpSpPr>
          <a:xfrm>
            <a:off x="76200" y="2673606"/>
            <a:ext cx="8305800" cy="2412198"/>
            <a:chOff x="76200" y="2673606"/>
            <a:chExt cx="8305800" cy="24121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4D656D-997E-437A-9CB1-A0CE7F9E086D}"/>
                </a:ext>
              </a:extLst>
            </p:cNvPr>
            <p:cNvGrpSpPr/>
            <p:nvPr/>
          </p:nvGrpSpPr>
          <p:grpSpPr>
            <a:xfrm>
              <a:off x="4008390" y="2722215"/>
              <a:ext cx="4373610" cy="1906935"/>
              <a:chOff x="4008390" y="2722215"/>
              <a:chExt cx="4373610" cy="190693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47A0DE-1244-4C9D-8739-0DCB451F7F01}"/>
                  </a:ext>
                </a:extLst>
              </p:cNvPr>
              <p:cNvSpPr/>
              <p:nvPr/>
            </p:nvSpPr>
            <p:spPr>
              <a:xfrm>
                <a:off x="4008390" y="2722215"/>
                <a:ext cx="4373610" cy="1906935"/>
              </a:xfrm>
              <a:prstGeom prst="rect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0CC51A-62BC-48CC-972C-FFD294B34BCB}"/>
                  </a:ext>
                </a:extLst>
              </p:cNvPr>
              <p:cNvSpPr txBox="1"/>
              <p:nvPr/>
            </p:nvSpPr>
            <p:spPr>
              <a:xfrm>
                <a:off x="4845890" y="2800350"/>
                <a:ext cx="335298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Kita dan teman harus saling menghargai pendapat masing-masing.</a:t>
                </a:r>
                <a:endParaRPr lang="en-ID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B218D0-58F4-43D4-BEE7-684939AC0EA3}"/>
                  </a:ext>
                </a:extLst>
              </p:cNvPr>
              <p:cNvSpPr txBox="1"/>
              <p:nvPr/>
            </p:nvSpPr>
            <p:spPr>
              <a:xfrm>
                <a:off x="4845890" y="3830419"/>
                <a:ext cx="33529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D" dirty="0"/>
                  <a:t>Kita </a:t>
                </a:r>
                <a:r>
                  <a:rPr lang="en-ID" dirty="0" err="1"/>
                  <a:t>bisa</a:t>
                </a:r>
                <a:r>
                  <a:rPr lang="en-ID" dirty="0"/>
                  <a:t> </a:t>
                </a:r>
                <a:r>
                  <a:rPr lang="en-ID" dirty="0" err="1"/>
                  <a:t>bermusyawarah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menyatukan</a:t>
                </a:r>
                <a:r>
                  <a:rPr lang="en-ID" dirty="0"/>
                  <a:t> </a:t>
                </a:r>
                <a:r>
                  <a:rPr lang="en-ID" dirty="0" err="1"/>
                  <a:t>pendapat</a:t>
                </a:r>
                <a:r>
                  <a:rPr lang="en-ID" dirty="0"/>
                  <a:t>. 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7566D7-11D6-4A27-852E-CF03DBEBE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673606"/>
              <a:ext cx="4692318" cy="2412198"/>
            </a:xfrm>
            <a:prstGeom prst="rect">
              <a:avLst/>
            </a:prstGeom>
          </p:spPr>
        </p:pic>
      </p:grp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F73D1958-D869-4EE1-A18B-202C1E87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1181E87-97EA-4C10-85F8-015119DC1986}"/>
              </a:ext>
            </a:extLst>
          </p:cNvPr>
          <p:cNvGrpSpPr/>
          <p:nvPr/>
        </p:nvGrpSpPr>
        <p:grpSpPr>
          <a:xfrm>
            <a:off x="131920" y="786611"/>
            <a:ext cx="4636597" cy="1099339"/>
            <a:chOff x="131920" y="786611"/>
            <a:chExt cx="4636597" cy="109933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F97B2CA-8CAA-45CE-9202-38CFD0D84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20" y="786611"/>
              <a:ext cx="4636597" cy="109933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5CCF43-72F9-4940-ABDA-7D08782CE397}"/>
                </a:ext>
              </a:extLst>
            </p:cNvPr>
            <p:cNvSpPr txBox="1"/>
            <p:nvPr/>
          </p:nvSpPr>
          <p:spPr>
            <a:xfrm>
              <a:off x="533400" y="1023846"/>
              <a:ext cx="3962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Saat bermain, kita dan teman bisa berbeda pendapat. </a:t>
              </a:r>
              <a:endParaRPr lang="en-ID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289279E-C578-4313-A0CA-38FD433597C4}"/>
              </a:ext>
            </a:extLst>
          </p:cNvPr>
          <p:cNvGrpSpPr/>
          <p:nvPr/>
        </p:nvGrpSpPr>
        <p:grpSpPr>
          <a:xfrm>
            <a:off x="510321" y="2767286"/>
            <a:ext cx="4696088" cy="1631216"/>
            <a:chOff x="510321" y="2767286"/>
            <a:chExt cx="4696088" cy="16312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4D8D44-0E75-4EE3-BB66-08D7996DFBF7}"/>
                </a:ext>
              </a:extLst>
            </p:cNvPr>
            <p:cNvSpPr/>
            <p:nvPr/>
          </p:nvSpPr>
          <p:spPr>
            <a:xfrm>
              <a:off x="510321" y="2767286"/>
              <a:ext cx="4373610" cy="1631216"/>
            </a:xfrm>
            <a:prstGeom prst="rect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BA16C7-9191-4049-A7E4-45468E884FDD}"/>
                </a:ext>
              </a:extLst>
            </p:cNvPr>
            <p:cNvSpPr txBox="1"/>
            <p:nvPr/>
          </p:nvSpPr>
          <p:spPr>
            <a:xfrm>
              <a:off x="634409" y="2890797"/>
              <a:ext cx="3505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Bermain</a:t>
              </a:r>
              <a:r>
                <a:rPr lang="en-ID" dirty="0"/>
                <a:t> </a:t>
              </a:r>
              <a:r>
                <a:rPr lang="en-ID" dirty="0" err="1"/>
                <a:t>harus</a:t>
              </a:r>
              <a:r>
                <a:rPr lang="en-ID" dirty="0"/>
                <a:t> </a:t>
              </a:r>
              <a:r>
                <a:rPr lang="en-ID" dirty="0" err="1"/>
                <a:t>mematuhi</a:t>
              </a:r>
              <a:r>
                <a:rPr lang="en-ID" dirty="0"/>
                <a:t> </a:t>
              </a:r>
              <a:r>
                <a:rPr lang="en-ID" dirty="0" err="1"/>
                <a:t>aturan</a:t>
              </a:r>
              <a:r>
                <a:rPr lang="en-ID" dirty="0"/>
                <a:t> agar </a:t>
              </a:r>
              <a:r>
                <a:rPr lang="en-ID" dirty="0" err="1"/>
                <a:t>tidak</a:t>
              </a:r>
              <a:r>
                <a:rPr lang="en-ID" dirty="0"/>
                <a:t> </a:t>
              </a:r>
              <a:r>
                <a:rPr lang="en-ID" dirty="0" err="1"/>
                <a:t>ada</a:t>
              </a:r>
              <a:r>
                <a:rPr lang="en-ID" dirty="0"/>
                <a:t> </a:t>
              </a:r>
              <a:r>
                <a:rPr lang="en-ID" dirty="0" err="1"/>
                <a:t>perselisihan</a:t>
              </a:r>
              <a:r>
                <a:rPr lang="en-ID" dirty="0"/>
                <a:t>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27CA82-31C0-4050-BBB1-261FC7DE1C66}"/>
                </a:ext>
              </a:extLst>
            </p:cNvPr>
            <p:cNvSpPr txBox="1"/>
            <p:nvPr/>
          </p:nvSpPr>
          <p:spPr>
            <a:xfrm>
              <a:off x="634409" y="3583294"/>
              <a:ext cx="457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Suasana</a:t>
              </a:r>
              <a:r>
                <a:rPr lang="en-ID" dirty="0"/>
                <a:t> </a:t>
              </a:r>
              <a:r>
                <a:rPr lang="en-ID" dirty="0" err="1"/>
                <a:t>bermain</a:t>
              </a:r>
              <a:r>
                <a:rPr lang="en-ID" dirty="0"/>
                <a:t> </a:t>
              </a:r>
              <a:r>
                <a:rPr lang="en-ID" dirty="0" err="1"/>
                <a:t>menjadi</a:t>
              </a:r>
              <a:r>
                <a:rPr lang="en-ID" dirty="0"/>
                <a:t> </a:t>
              </a:r>
              <a:r>
                <a:rPr lang="en-ID" dirty="0" err="1"/>
                <a:t>terasa</a:t>
              </a:r>
              <a:r>
                <a:rPr lang="en-ID" dirty="0"/>
                <a:t> </a:t>
              </a:r>
              <a:r>
                <a:rPr lang="en-ID" dirty="0" err="1"/>
                <a:t>menyenangkan</a:t>
              </a:r>
              <a:r>
                <a:rPr lang="en-ID" dirty="0"/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CB26A4-D574-492C-9102-3738BE21D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13071"/>
            <a:ext cx="4969308" cy="3513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6F1A88-7395-48A8-A569-750920F29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88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180A97C-F9B5-40B6-B438-777AEC710C09}"/>
              </a:ext>
            </a:extLst>
          </p:cNvPr>
          <p:cNvGrpSpPr/>
          <p:nvPr/>
        </p:nvGrpSpPr>
        <p:grpSpPr>
          <a:xfrm>
            <a:off x="386496" y="418428"/>
            <a:ext cx="5557104" cy="2025205"/>
            <a:chOff x="386496" y="418428"/>
            <a:chExt cx="5557104" cy="20252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8B453C-43AC-4B1D-9157-5EF3FCE0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96" y="418428"/>
              <a:ext cx="5557104" cy="198925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AEC06-21BF-449E-9654-033816F20ACE}"/>
                </a:ext>
              </a:extLst>
            </p:cNvPr>
            <p:cNvSpPr txBox="1"/>
            <p:nvPr/>
          </p:nvSpPr>
          <p:spPr>
            <a:xfrm>
              <a:off x="1008321" y="812417"/>
              <a:ext cx="423175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D" dirty="0"/>
                <a:t>Jika </a:t>
              </a:r>
              <a:r>
                <a:rPr lang="en-ID" dirty="0" err="1"/>
                <a:t>pendapat</a:t>
              </a:r>
              <a:r>
                <a:rPr lang="en-ID" dirty="0"/>
                <a:t> </a:t>
              </a:r>
              <a:r>
                <a:rPr lang="en-ID" dirty="0" err="1"/>
                <a:t>kita</a:t>
              </a:r>
              <a:r>
                <a:rPr lang="en-ID" dirty="0"/>
                <a:t> </a:t>
              </a:r>
              <a:r>
                <a:rPr lang="en-ID" dirty="0" err="1"/>
                <a:t>tidak</a:t>
              </a:r>
              <a:r>
                <a:rPr lang="en-ID" dirty="0"/>
                <a:t> </a:t>
              </a:r>
              <a:r>
                <a:rPr lang="en-ID" dirty="0" err="1"/>
                <a:t>diterima</a:t>
              </a:r>
              <a:r>
                <a:rPr lang="en-ID" dirty="0"/>
                <a:t> </a:t>
              </a:r>
              <a:r>
                <a:rPr lang="en-ID" dirty="0" err="1"/>
                <a:t>teman-teman</a:t>
              </a:r>
              <a:r>
                <a:rPr lang="en-ID" dirty="0"/>
                <a:t>, </a:t>
              </a:r>
              <a:r>
                <a:rPr lang="en-ID" dirty="0" err="1"/>
                <a:t>kita</a:t>
              </a:r>
              <a:r>
                <a:rPr lang="en-ID" dirty="0"/>
                <a:t> </a:t>
              </a:r>
              <a:r>
                <a:rPr lang="en-ID" dirty="0" err="1"/>
                <a:t>tidak</a:t>
              </a:r>
              <a:r>
                <a:rPr lang="en-ID" dirty="0"/>
                <a:t> </a:t>
              </a:r>
              <a:r>
                <a:rPr lang="en-ID" dirty="0" err="1"/>
                <a:t>boleh</a:t>
              </a:r>
              <a:r>
                <a:rPr lang="en-ID" dirty="0"/>
                <a:t> </a:t>
              </a:r>
              <a:r>
                <a:rPr lang="en-ID" dirty="0" err="1"/>
                <a:t>bersedih</a:t>
              </a:r>
              <a:r>
                <a:rPr lang="en-ID" dirty="0"/>
                <a:t> </a:t>
              </a:r>
              <a:r>
                <a:rPr lang="en-ID" dirty="0" err="1"/>
                <a:t>atau</a:t>
              </a:r>
              <a:r>
                <a:rPr lang="en-ID" dirty="0"/>
                <a:t> </a:t>
              </a:r>
              <a:r>
                <a:rPr lang="en-ID" dirty="0" err="1"/>
                <a:t>marah</a:t>
              </a:r>
              <a:r>
                <a:rPr lang="en-ID" dirty="0"/>
                <a:t>. </a:t>
              </a:r>
              <a:endParaRPr lang="id-ID" dirty="0"/>
            </a:p>
            <a:p>
              <a:pPr>
                <a:spcAft>
                  <a:spcPts val="600"/>
                </a:spcAft>
              </a:pPr>
              <a:r>
                <a:rPr lang="en-ID" dirty="0"/>
                <a:t>Kita </a:t>
              </a:r>
              <a:r>
                <a:rPr lang="en-ID" dirty="0" err="1"/>
                <a:t>tetap</a:t>
              </a:r>
              <a:r>
                <a:rPr lang="en-ID" dirty="0"/>
                <a:t> </a:t>
              </a:r>
              <a:r>
                <a:rPr lang="en-ID" dirty="0" err="1"/>
                <a:t>bisa</a:t>
              </a:r>
              <a:r>
                <a:rPr lang="en-ID" dirty="0"/>
                <a:t> </a:t>
              </a:r>
              <a:r>
                <a:rPr lang="en-ID" dirty="0" err="1"/>
                <a:t>bermain</a:t>
              </a:r>
              <a:r>
                <a:rPr lang="en-ID" dirty="0"/>
                <a:t> </a:t>
              </a:r>
              <a:r>
                <a:rPr lang="en-ID" dirty="0" err="1"/>
                <a:t>bersama</a:t>
              </a:r>
              <a:r>
                <a:rPr lang="en-ID" dirty="0"/>
                <a:t>. </a:t>
              </a:r>
            </a:p>
            <a:p>
              <a:pPr>
                <a:spcAft>
                  <a:spcPts val="600"/>
                </a:spcAft>
              </a:pPr>
              <a:endParaRPr lang="en-ID" dirty="0"/>
            </a:p>
          </p:txBody>
        </p:sp>
      </p:grp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F5D128FF-BD36-4C73-80CF-64648FAB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54E6FD-73EE-42A3-BDCB-03960CFC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r="5131" b="11860"/>
          <a:stretch/>
        </p:blipFill>
        <p:spPr>
          <a:xfrm>
            <a:off x="3810000" y="711654"/>
            <a:ext cx="5867400" cy="42328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9F6751-5221-42F7-B616-8731F752BC11}"/>
              </a:ext>
            </a:extLst>
          </p:cNvPr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>
              <a:extLst>
                <a:ext uri="{FF2B5EF4-FFF2-40B4-BE49-F238E27FC236}">
                  <a16:creationId xmlns:a16="http://schemas.microsoft.com/office/drawing/2014/main" id="{72A3A73B-A059-4BC5-92B3-3909A5FCF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ADA832-7137-49DC-9097-FD6E5BFB9DC2}"/>
                </a:ext>
              </a:extLst>
            </p:cNvPr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D784D-DC72-4AEC-8EFF-282072D54698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6" name="Rounded Rectangle 17">
              <a:extLst>
                <a:ext uri="{FF2B5EF4-FFF2-40B4-BE49-F238E27FC236}">
                  <a16:creationId xmlns:a16="http://schemas.microsoft.com/office/drawing/2014/main" id="{D7DF9640-C536-49BF-8A98-DA229A8F5833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0ADF73-45E7-4AD0-A82A-EC55B79A7CC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1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C2C0A494-EDDA-44E2-A777-5DEE918C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8578A5-061A-4895-9824-6797BEA58730}"/>
              </a:ext>
            </a:extLst>
          </p:cNvPr>
          <p:cNvGrpSpPr/>
          <p:nvPr/>
        </p:nvGrpSpPr>
        <p:grpSpPr>
          <a:xfrm>
            <a:off x="304799" y="934846"/>
            <a:ext cx="4114801" cy="1774023"/>
            <a:chOff x="304799" y="934846"/>
            <a:chExt cx="4114801" cy="17740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4A9F65-DAF7-44D5-AAE8-AF0EEC68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" y="934846"/>
              <a:ext cx="4114801" cy="177402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E2A811-E211-4693-A788-58D4152CD877}"/>
                </a:ext>
              </a:extLst>
            </p:cNvPr>
            <p:cNvSpPr txBox="1"/>
            <p:nvPr/>
          </p:nvSpPr>
          <p:spPr>
            <a:xfrm>
              <a:off x="620674" y="1195235"/>
              <a:ext cx="3483050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D" dirty="0"/>
                <a:t>Ada </a:t>
              </a:r>
              <a:r>
                <a:rPr lang="en-ID" dirty="0" err="1"/>
                <a:t>banyak</a:t>
              </a:r>
              <a:r>
                <a:rPr lang="en-ID" dirty="0"/>
                <a:t> </a:t>
              </a:r>
              <a:r>
                <a:rPr lang="en-ID" dirty="0" err="1"/>
                <a:t>tempat</a:t>
              </a:r>
              <a:r>
                <a:rPr lang="en-ID" dirty="0"/>
                <a:t> </a:t>
              </a:r>
              <a:r>
                <a:rPr lang="en-ID" dirty="0" err="1"/>
                <a:t>wisata</a:t>
              </a:r>
              <a:r>
                <a:rPr lang="en-ID" dirty="0"/>
                <a:t> di </a:t>
              </a:r>
              <a:r>
                <a:rPr lang="en-ID" dirty="0" err="1"/>
                <a:t>sekitar</a:t>
              </a:r>
              <a:r>
                <a:rPr lang="en-ID" dirty="0"/>
                <a:t> </a:t>
              </a:r>
              <a:r>
                <a:rPr lang="en-ID" dirty="0" err="1"/>
                <a:t>kita</a:t>
              </a:r>
              <a:r>
                <a:rPr lang="en-ID" dirty="0"/>
                <a:t>.</a:t>
              </a:r>
              <a:endParaRPr lang="id-ID" dirty="0"/>
            </a:p>
            <a:p>
              <a:pPr>
                <a:spcAft>
                  <a:spcPts val="600"/>
                </a:spcAft>
              </a:pPr>
              <a:r>
                <a:rPr lang="en-ID" dirty="0" err="1"/>
                <a:t>Misalnya</a:t>
              </a:r>
              <a:r>
                <a:rPr lang="en-ID" dirty="0"/>
                <a:t> </a:t>
              </a:r>
              <a:r>
                <a:rPr lang="en-ID" dirty="0" err="1"/>
                <a:t>taman</a:t>
              </a:r>
              <a:r>
                <a:rPr lang="en-ID" dirty="0"/>
                <a:t> </a:t>
              </a:r>
              <a:r>
                <a:rPr lang="en-ID" dirty="0" err="1"/>
                <a:t>bermain</a:t>
              </a:r>
              <a:r>
                <a:rPr lang="en-ID" dirty="0"/>
                <a:t>, </a:t>
              </a:r>
              <a:r>
                <a:rPr lang="en-ID" dirty="0" err="1"/>
                <a:t>kolam</a:t>
              </a:r>
              <a:r>
                <a:rPr lang="en-ID" dirty="0"/>
                <a:t> </a:t>
              </a:r>
              <a:r>
                <a:rPr lang="en-ID" dirty="0" err="1"/>
                <a:t>renang</a:t>
              </a:r>
              <a:r>
                <a:rPr lang="en-ID" dirty="0"/>
                <a:t>, </a:t>
              </a:r>
              <a:r>
                <a:rPr lang="en-ID" dirty="0" err="1"/>
                <a:t>pantai</a:t>
              </a:r>
              <a:r>
                <a:rPr lang="en-ID" dirty="0"/>
                <a:t>, dan </a:t>
              </a:r>
              <a:r>
                <a:rPr lang="en-ID" dirty="0" err="1"/>
                <a:t>gunung</a:t>
              </a:r>
              <a:r>
                <a:rPr lang="en-ID" dirty="0"/>
                <a:t>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664D6-DCEB-49D7-8016-8A5449C6DFB7}"/>
              </a:ext>
            </a:extLst>
          </p:cNvPr>
          <p:cNvGrpSpPr/>
          <p:nvPr/>
        </p:nvGrpSpPr>
        <p:grpSpPr>
          <a:xfrm>
            <a:off x="175795" y="2976965"/>
            <a:ext cx="3634205" cy="1278386"/>
            <a:chOff x="175795" y="2976965"/>
            <a:chExt cx="3634205" cy="12783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01CF7E-C01D-4907-8216-FB7E9F562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95" y="2976965"/>
              <a:ext cx="3634205" cy="127838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507911-8173-4FEB-87B0-401D684D693A}"/>
                </a:ext>
              </a:extLst>
            </p:cNvPr>
            <p:cNvSpPr txBox="1"/>
            <p:nvPr/>
          </p:nvSpPr>
          <p:spPr>
            <a:xfrm>
              <a:off x="591255" y="3292992"/>
              <a:ext cx="29322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Tempat</a:t>
              </a:r>
              <a:r>
                <a:rPr lang="en-ID" dirty="0"/>
                <a:t> </a:t>
              </a:r>
              <a:r>
                <a:rPr lang="en-ID" dirty="0" err="1"/>
                <a:t>wisata</a:t>
              </a:r>
              <a:r>
                <a:rPr lang="en-ID" dirty="0"/>
                <a:t> </a:t>
              </a:r>
              <a:r>
                <a:rPr lang="en-ID" dirty="0" err="1"/>
                <a:t>boleh</a:t>
              </a:r>
              <a:r>
                <a:rPr lang="en-ID" dirty="0"/>
                <a:t> </a:t>
              </a:r>
              <a:r>
                <a:rPr lang="en-ID" dirty="0" err="1"/>
                <a:t>dikunjungi</a:t>
              </a:r>
              <a:r>
                <a:rPr lang="en-ID" dirty="0"/>
                <a:t> oleh </a:t>
              </a:r>
              <a:r>
                <a:rPr lang="en-ID" dirty="0" err="1"/>
                <a:t>siapa</a:t>
              </a:r>
              <a:r>
                <a:rPr lang="en-ID" dirty="0"/>
                <a:t> </a:t>
              </a:r>
              <a:r>
                <a:rPr lang="en-ID" dirty="0" err="1"/>
                <a:t>saja</a:t>
              </a:r>
              <a:r>
                <a:rPr lang="en-ID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3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318</Words>
  <Application>Microsoft Office PowerPoint</Application>
  <PresentationFormat>On-screen Show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Putra</cp:lastModifiedBy>
  <cp:revision>310</cp:revision>
  <cp:lastPrinted>2017-01-26T08:40:59Z</cp:lastPrinted>
  <dcterms:created xsi:type="dcterms:W3CDTF">2016-06-25T05:09:46Z</dcterms:created>
  <dcterms:modified xsi:type="dcterms:W3CDTF">2020-10-24T08:37:00Z</dcterms:modified>
</cp:coreProperties>
</file>