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1" r:id="rId2"/>
    <p:sldId id="308" r:id="rId3"/>
    <p:sldId id="280" r:id="rId4"/>
    <p:sldId id="303" r:id="rId5"/>
    <p:sldId id="296" r:id="rId6"/>
    <p:sldId id="304" r:id="rId7"/>
    <p:sldId id="305" r:id="rId8"/>
    <p:sldId id="306" r:id="rId9"/>
    <p:sldId id="31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B5B0-EB7B-4BDB-A5BB-77F481A5AC21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874B6-F7C5-4049-91F5-8340DD23E1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072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B4F2E3-4926-43FF-9BF7-7A55389EE322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2EFB8D-617B-4CD7-AA74-FA92FE7DAA4E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1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2E3-4926-43FF-9BF7-7A55389EE322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FB8D-617B-4CD7-AA74-FA92FE7DAA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132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2E3-4926-43FF-9BF7-7A55389EE322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FB8D-617B-4CD7-AA74-FA92FE7DAA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25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07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2E3-4926-43FF-9BF7-7A55389EE322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FB8D-617B-4CD7-AA74-FA92FE7DAA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083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2E3-4926-43FF-9BF7-7A55389EE322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FB8D-617B-4CD7-AA74-FA92FE7DAA4E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30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2E3-4926-43FF-9BF7-7A55389EE322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FB8D-617B-4CD7-AA74-FA92FE7DAA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086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2E3-4926-43FF-9BF7-7A55389EE322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FB8D-617B-4CD7-AA74-FA92FE7DAA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915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2E3-4926-43FF-9BF7-7A55389EE322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FB8D-617B-4CD7-AA74-FA92FE7DAA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435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2E3-4926-43FF-9BF7-7A55389EE322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FB8D-617B-4CD7-AA74-FA92FE7DAA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661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2E3-4926-43FF-9BF7-7A55389EE322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FB8D-617B-4CD7-AA74-FA92FE7DAA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853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F2E3-4926-43FF-9BF7-7A55389EE322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FB8D-617B-4CD7-AA74-FA92FE7DAA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971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CB4F2E3-4926-43FF-9BF7-7A55389EE322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A2EFB8D-617B-4CD7-AA74-FA92FE7DAA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47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074" name="Picture 2" descr="E:\ELISA\ERLANGGA LISA\2018\TEMPLATE PPT\SD BUPING 2 &amp; 5\BUPING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51" y="440931"/>
            <a:ext cx="4287815" cy="5339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1053" y="1498600"/>
            <a:ext cx="44649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 Indonesia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 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EC727-8F48-454A-A1DE-5EB195EB2CA8}"/>
              </a:ext>
            </a:extLst>
          </p:cNvPr>
          <p:cNvSpPr txBox="1"/>
          <p:nvPr/>
        </p:nvSpPr>
        <p:spPr>
          <a:xfrm>
            <a:off x="6612835" y="4982817"/>
            <a:ext cx="41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99" y="990599"/>
            <a:ext cx="6069574" cy="529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93632" y="438136"/>
            <a:ext cx="6594432" cy="5429265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1382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5333" b="1" dirty="0">
                  <a:solidFill>
                    <a:srgbClr val="0070C0"/>
                  </a:solidFill>
                  <a:cs typeface="Calibri" pitchFamily="34" charset="0"/>
                </a:rPr>
                <a:t>Makanan Sehat</a:t>
              </a:r>
              <a:endParaRPr 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462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551" y="59873"/>
            <a:ext cx="6807201" cy="1000927"/>
            <a:chOff x="161663" y="44904"/>
            <a:chExt cx="5105401" cy="750695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63" y="128849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3.4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53999" y="1118776"/>
            <a:ext cx="62992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dirty="0" err="1"/>
              <a:t>Iklan</a:t>
            </a:r>
            <a:r>
              <a:rPr lang="en-US" sz="2667" b="1" dirty="0"/>
              <a:t> Media </a:t>
            </a:r>
            <a:r>
              <a:rPr lang="en-US" sz="2667" b="1" dirty="0" err="1"/>
              <a:t>Cetak</a:t>
            </a:r>
            <a:endParaRPr lang="id-ID" sz="2667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54BEF4-ECBB-4E5F-8F7A-29276D5E8129}"/>
              </a:ext>
            </a:extLst>
          </p:cNvPr>
          <p:cNvSpPr/>
          <p:nvPr/>
        </p:nvSpPr>
        <p:spPr>
          <a:xfrm>
            <a:off x="666307" y="2002043"/>
            <a:ext cx="6096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err="1"/>
              <a:t>Iklan</a:t>
            </a:r>
            <a:r>
              <a:rPr lang="en-US" sz="2400" dirty="0"/>
              <a:t> media </a:t>
            </a:r>
            <a:r>
              <a:rPr lang="en-US" sz="2400" dirty="0" err="1"/>
              <a:t>cetak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dan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FE5CFD-85F6-4C9F-847A-2312B5736C14}"/>
              </a:ext>
            </a:extLst>
          </p:cNvPr>
          <p:cNvSpPr/>
          <p:nvPr/>
        </p:nvSpPr>
        <p:spPr>
          <a:xfrm>
            <a:off x="666307" y="2948993"/>
            <a:ext cx="6096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yang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dan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di </a:t>
            </a:r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kabar</a:t>
            </a:r>
            <a:r>
              <a:rPr lang="en-US" sz="2400" dirty="0"/>
              <a:t>.</a:t>
            </a:r>
            <a:r>
              <a:rPr lang="id-ID" sz="2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52BB12-303E-46D5-A298-ACFBCB27AB9A}"/>
              </a:ext>
            </a:extLst>
          </p:cNvPr>
          <p:cNvSpPr/>
          <p:nvPr/>
        </p:nvSpPr>
        <p:spPr>
          <a:xfrm>
            <a:off x="923851" y="4754729"/>
            <a:ext cx="5838456" cy="107702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d-ID" sz="2133" dirty="0"/>
              <a:t>Dbthkn tkng las, brpnglmn min 2 th, gj &gt;2 jt. Lmrn krm ke Bgkl Duta Prsada, Jl Hym Wrk, BDL, No 43. Hub. 0843 8848 4433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F8344-2859-45F1-81C1-8C4D14EE2DE9}"/>
              </a:ext>
            </a:extLst>
          </p:cNvPr>
          <p:cNvSpPr/>
          <p:nvPr/>
        </p:nvSpPr>
        <p:spPr>
          <a:xfrm>
            <a:off x="927394" y="4192050"/>
            <a:ext cx="2611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/>
              <a:t>Contoh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id-ID" sz="2400" dirty="0"/>
              <a:t>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E5B90-77DD-411F-AF95-22533173E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22" y="1387549"/>
            <a:ext cx="2451087" cy="45358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A678A03-236D-4B8A-871C-657B96811289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7214531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317476-C32F-4D42-98A0-D5D292EFCACB}"/>
              </a:ext>
            </a:extLst>
          </p:cNvPr>
          <p:cNvSpPr/>
          <p:nvPr/>
        </p:nvSpPr>
        <p:spPr>
          <a:xfrm>
            <a:off x="7119346" y="584201"/>
            <a:ext cx="2793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/>
              <a:t>Contoh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id-ID" sz="2400" dirty="0"/>
              <a:t>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676243-7BD4-44CD-9D23-1638E6DCC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2010787"/>
            <a:ext cx="3278883" cy="4258827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6F9984C-DB3F-4347-9EC0-8CD85A8A1CE4}"/>
              </a:ext>
            </a:extLst>
          </p:cNvPr>
          <p:cNvSpPr/>
          <p:nvPr/>
        </p:nvSpPr>
        <p:spPr>
          <a:xfrm>
            <a:off x="2935818" y="724877"/>
            <a:ext cx="3853713" cy="2571819"/>
          </a:xfrm>
          <a:prstGeom prst="wedgeRoundRectCallout">
            <a:avLst>
              <a:gd name="adj1" fmla="val -60931"/>
              <a:gd name="adj2" fmla="val 354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Iklan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kolom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iklan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dibuat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memanfaatkan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beberapa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bagian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kolom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halaman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surat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kabar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DBEB26-CEED-449A-AD6C-E7724245798B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26" name="Picture 2" descr="D:\PROJECT 2016\SD\BUPING KURNAS\BUPING 5 BHS\EDITING\Tema 9\19B. contoh iklan kol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193801"/>
            <a:ext cx="4368800" cy="43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8344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AE4319-4665-4C0A-A836-95010E3CB2FC}"/>
              </a:ext>
            </a:extLst>
          </p:cNvPr>
          <p:cNvSpPr/>
          <p:nvPr/>
        </p:nvSpPr>
        <p:spPr>
          <a:xfrm>
            <a:off x="3962401" y="1498601"/>
            <a:ext cx="7812911" cy="30937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6829C-326E-40DC-A8A8-124B570F53BF}"/>
              </a:ext>
            </a:extLst>
          </p:cNvPr>
          <p:cNvSpPr/>
          <p:nvPr/>
        </p:nvSpPr>
        <p:spPr>
          <a:xfrm>
            <a:off x="4165600" y="1813107"/>
            <a:ext cx="695910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singkat</a:t>
            </a:r>
            <a:r>
              <a:rPr lang="en-US" sz="2400" dirty="0"/>
              <a:t>, </a:t>
            </a:r>
            <a:r>
              <a:rPr lang="en-US" sz="2400" dirty="0" err="1"/>
              <a:t>padat</a:t>
            </a:r>
            <a:r>
              <a:rPr lang="en-US" sz="2400" dirty="0"/>
              <a:t>, dan </a:t>
            </a:r>
            <a:r>
              <a:rPr lang="en-US" sz="2400" dirty="0" err="1"/>
              <a:t>jelas</a:t>
            </a:r>
            <a:r>
              <a:rPr lang="en-US" sz="2400" dirty="0"/>
              <a:t>.</a:t>
            </a:r>
            <a:endParaRPr lang="id-ID" sz="2400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400" dirty="0" err="1"/>
              <a:t>Bahasa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menarik</a:t>
            </a:r>
            <a:r>
              <a:rPr lang="en-US" sz="2400" dirty="0"/>
              <a:t> </a:t>
            </a:r>
            <a:r>
              <a:rPr lang="en-US" sz="2400" dirty="0" err="1"/>
              <a:t>perhatian</a:t>
            </a:r>
            <a:r>
              <a:rPr lang="en-US" sz="2400" dirty="0"/>
              <a:t>.</a:t>
            </a:r>
            <a:endParaRPr lang="id-ID" sz="2400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400" dirty="0"/>
              <a:t>Kata-kata </a:t>
            </a:r>
            <a:r>
              <a:rPr lang="en-US" sz="2400" dirty="0" err="1"/>
              <a:t>konotasi</a:t>
            </a:r>
            <a:r>
              <a:rPr lang="en-US" sz="2400" dirty="0"/>
              <a:t> yang </a:t>
            </a:r>
            <a:r>
              <a:rPr lang="en-US" sz="2400" dirty="0" err="1"/>
              <a:t>bermakna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.</a:t>
            </a:r>
            <a:endParaRPr lang="id-ID" sz="2400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400" dirty="0" err="1"/>
              <a:t>Bahasa</a:t>
            </a:r>
            <a:r>
              <a:rPr lang="en-US" sz="2400" dirty="0"/>
              <a:t>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objektif</a:t>
            </a:r>
            <a:r>
              <a:rPr lang="en-US" sz="2400" dirty="0"/>
              <a:t>, </a:t>
            </a:r>
            <a:r>
              <a:rPr lang="en-US" sz="2400" dirty="0" err="1"/>
              <a:t>jujur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menarik</a:t>
            </a:r>
            <a:r>
              <a:rPr lang="en-US" sz="2400" dirty="0"/>
              <a:t>.</a:t>
            </a:r>
            <a:endParaRPr lang="id-ID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14166-E0CC-4CFA-84B6-5C7B083DE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2" y="766120"/>
            <a:ext cx="3053701" cy="53257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F47C95-7EB0-4D4E-B1AC-29BA6F592D86}"/>
              </a:ext>
            </a:extLst>
          </p:cNvPr>
          <p:cNvSpPr/>
          <p:nvPr/>
        </p:nvSpPr>
        <p:spPr>
          <a:xfrm>
            <a:off x="4267200" y="1742309"/>
            <a:ext cx="7213600" cy="7722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Unsur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yang </a:t>
            </a:r>
            <a:r>
              <a:rPr lang="id-ID" sz="2400" dirty="0"/>
              <a:t>terdapat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  <a:endParaRPr lang="id-ID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B06FCD-994D-404B-B493-DD11A231AE3E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65129497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BBFE0B-CDAC-46AB-AD45-3E6B3D2DBD72}"/>
              </a:ext>
            </a:extLst>
          </p:cNvPr>
          <p:cNvSpPr txBox="1"/>
          <p:nvPr/>
        </p:nvSpPr>
        <p:spPr>
          <a:xfrm>
            <a:off x="507999" y="261204"/>
            <a:ext cx="200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:</a:t>
            </a:r>
            <a:endParaRPr lang="id-ID" sz="2400" dirty="0"/>
          </a:p>
          <a:p>
            <a:endParaRPr lang="id-ID" sz="2400" dirty="0"/>
          </a:p>
        </p:txBody>
      </p:sp>
      <p:pic>
        <p:nvPicPr>
          <p:cNvPr id="6" name="Picture 2" descr="1">
            <a:extLst>
              <a:ext uri="{FF2B5EF4-FFF2-40B4-BE49-F238E27FC236}">
                <a16:creationId xmlns:a16="http://schemas.microsoft.com/office/drawing/2014/main" id="{10263558-C7BF-43B0-BA05-0A140976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1" y="1746276"/>
            <a:ext cx="3044892" cy="434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0158E-4F64-4570-9982-088264EBBDBB}"/>
              </a:ext>
            </a:extLst>
          </p:cNvPr>
          <p:cNvSpPr txBox="1"/>
          <p:nvPr/>
        </p:nvSpPr>
        <p:spPr>
          <a:xfrm>
            <a:off x="6604000" y="1092201"/>
            <a:ext cx="394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 Contoh iklan pemberitahuan: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F8AB55-0395-473B-A3C1-F607902D9F33}"/>
              </a:ext>
            </a:extLst>
          </p:cNvPr>
          <p:cNvSpPr/>
          <p:nvPr/>
        </p:nvSpPr>
        <p:spPr>
          <a:xfrm>
            <a:off x="203200" y="12508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indent="-609585">
              <a:buFont typeface="+mj-lt"/>
              <a:buAutoNum type="arabicParenR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pemberitahuan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menyampaikan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ABD81-2977-4EB5-AD65-5A7E44EE866B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2876729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5">
            <a:extLst>
              <a:ext uri="{FF2B5EF4-FFF2-40B4-BE49-F238E27FC236}">
                <a16:creationId xmlns:a16="http://schemas.microsoft.com/office/drawing/2014/main" id="{1C72F659-DAAD-4A92-83AB-C21597D7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44" y="1476935"/>
            <a:ext cx="3235657" cy="457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898224-96B2-4BBB-8941-D430C56B6566}"/>
              </a:ext>
            </a:extLst>
          </p:cNvPr>
          <p:cNvSpPr/>
          <p:nvPr/>
        </p:nvSpPr>
        <p:spPr>
          <a:xfrm>
            <a:off x="406400" y="80686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d-ID" sz="2400" b="1" dirty="0">
                <a:solidFill>
                  <a:schemeClr val="accent1">
                    <a:lumMod val="50000"/>
                  </a:schemeClr>
                </a:solidFill>
              </a:rPr>
              <a:t>2)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layanan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masyarakat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dibuat</a:t>
            </a:r>
            <a:r>
              <a:rPr lang="en-US" sz="2400" dirty="0"/>
              <a:t> oleh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ataupun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ataupun</a:t>
            </a:r>
            <a:r>
              <a:rPr lang="en-US" sz="2400" dirty="0"/>
              <a:t> </a:t>
            </a:r>
            <a:r>
              <a:rPr lang="en-US" sz="2400" dirty="0" err="1"/>
              <a:t>mengajak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program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bersama-sama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EC9AF9-2BFC-4B1F-88A9-6024076A2EB4}"/>
              </a:ext>
            </a:extLst>
          </p:cNvPr>
          <p:cNvSpPr txBox="1"/>
          <p:nvPr/>
        </p:nvSpPr>
        <p:spPr>
          <a:xfrm>
            <a:off x="6866112" y="804861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Contoh iklan layanan masyarakat</a:t>
            </a:r>
            <a:r>
              <a:rPr lang="en-US" sz="2400" dirty="0"/>
              <a:t>:</a:t>
            </a:r>
            <a:endParaRPr lang="id-ID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27D05-01FB-4E7A-9BA2-8B90128318C9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7401901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ROJECT 2016\SD\ESPS KURNAS\ESPS B Indo Kelas 5 Kurnas\EDIT\Setting\Tema 4\IKLAN\4G iklan mie hijau.jpg">
            <a:extLst>
              <a:ext uri="{FF2B5EF4-FFF2-40B4-BE49-F238E27FC236}">
                <a16:creationId xmlns:a16="http://schemas.microsoft.com/office/drawing/2014/main" id="{8A7DF646-0827-47E9-82F1-FA8E44B5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666" y="1939831"/>
            <a:ext cx="3284637" cy="41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F073DB-999B-4D59-A5C3-E16E6D2B2134}"/>
              </a:ext>
            </a:extLst>
          </p:cNvPr>
          <p:cNvSpPr/>
          <p:nvPr/>
        </p:nvSpPr>
        <p:spPr>
          <a:xfrm>
            <a:off x="582018" y="738372"/>
            <a:ext cx="5209622" cy="41549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id-ID" sz="2400" b="1" dirty="0">
                <a:solidFill>
                  <a:schemeClr val="accent1">
                    <a:lumMod val="50000"/>
                  </a:schemeClr>
                </a:solidFill>
              </a:rPr>
              <a:t>3)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permintaan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bersedia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di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  <a:endParaRPr lang="id-ID" sz="2400" dirty="0"/>
          </a:p>
          <a:p>
            <a:pPr lvl="0"/>
            <a:endParaRPr lang="id-ID" sz="2400" dirty="0"/>
          </a:p>
          <a:p>
            <a:pPr lvl="0"/>
            <a:endParaRPr lang="id-ID" sz="2400" dirty="0"/>
          </a:p>
          <a:p>
            <a:pPr lvl="0"/>
            <a:endParaRPr lang="id-ID" sz="2400" dirty="0"/>
          </a:p>
          <a:p>
            <a:pPr lvl="0"/>
            <a:endParaRPr lang="id-ID" sz="2400" dirty="0"/>
          </a:p>
          <a:p>
            <a:pPr lvl="0"/>
            <a:endParaRPr lang="id-ID" sz="2400" dirty="0"/>
          </a:p>
          <a:p>
            <a:pPr lvl="0"/>
            <a:endParaRPr lang="id-ID" sz="2400" dirty="0"/>
          </a:p>
          <a:p>
            <a:pPr lvl="0"/>
            <a:endParaRPr lang="id-ID" sz="2400" dirty="0"/>
          </a:p>
          <a:p>
            <a:pPr lvl="0"/>
            <a:endParaRPr lang="id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12F3F-4DD8-41EF-BAFC-08E839EEF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5" y="2812551"/>
            <a:ext cx="4286468" cy="2755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B6E77-FF20-49EB-A0D2-87BA33AF8FEE}"/>
              </a:ext>
            </a:extLst>
          </p:cNvPr>
          <p:cNvSpPr txBox="1"/>
          <p:nvPr/>
        </p:nvSpPr>
        <p:spPr>
          <a:xfrm>
            <a:off x="6502405" y="738372"/>
            <a:ext cx="541469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accent1">
                    <a:lumMod val="50000"/>
                  </a:schemeClr>
                </a:solidFill>
              </a:rPr>
              <a:t>4)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penawaran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menawarkan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id-ID" sz="2400" dirty="0"/>
              <a:t>.</a:t>
            </a:r>
          </a:p>
          <a:p>
            <a:r>
              <a:rPr lang="id-ID" sz="2400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1CD681-493B-4E84-952F-BD8F1585C872}"/>
              </a:ext>
            </a:extLst>
          </p:cNvPr>
          <p:cNvCxnSpPr/>
          <p:nvPr/>
        </p:nvCxnSpPr>
        <p:spPr>
          <a:xfrm>
            <a:off x="6134860" y="738373"/>
            <a:ext cx="0" cy="49258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E4180D6-8F07-465E-8A12-9CB3E14390D3}"/>
              </a:ext>
            </a:extLst>
          </p:cNvPr>
          <p:cNvSpPr/>
          <p:nvPr/>
        </p:nvSpPr>
        <p:spPr>
          <a:xfrm>
            <a:off x="675859" y="1936209"/>
            <a:ext cx="1288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400" dirty="0"/>
              <a:t>Contoh: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7D8C3D-D019-458E-86AD-3DC47AA7B63A}"/>
              </a:ext>
            </a:extLst>
          </p:cNvPr>
          <p:cNvSpPr/>
          <p:nvPr/>
        </p:nvSpPr>
        <p:spPr>
          <a:xfrm>
            <a:off x="6478074" y="1936208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sz="2400" dirty="0"/>
              <a:t>Contoh: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E78E7F-10A5-4212-BFAF-814B67A58122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87189327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ABC5F-95EB-42BA-9F95-C052A1B50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8" y="971345"/>
            <a:ext cx="2089988" cy="467400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34B8BF-37F9-4722-B438-087CCBF31CD2}"/>
              </a:ext>
            </a:extLst>
          </p:cNvPr>
          <p:cNvSpPr/>
          <p:nvPr/>
        </p:nvSpPr>
        <p:spPr>
          <a:xfrm>
            <a:off x="3055189" y="1543475"/>
            <a:ext cx="5340626" cy="2451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CB43A-1666-49A6-9930-D0FD7EC50032}"/>
              </a:ext>
            </a:extLst>
          </p:cNvPr>
          <p:cNvSpPr txBox="1"/>
          <p:nvPr/>
        </p:nvSpPr>
        <p:spPr>
          <a:xfrm>
            <a:off x="2604614" y="4872255"/>
            <a:ext cx="60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Z:\ILUSTRASI\TRANSIT JOB GAMBAR\Tematik 2H\subtema 1\1.23 nina bercerita.jpg">
            <a:extLst>
              <a:ext uri="{FF2B5EF4-FFF2-40B4-BE49-F238E27FC236}">
                <a16:creationId xmlns:a16="http://schemas.microsoft.com/office/drawing/2014/main" id="{8F78B69B-3819-4775-809B-0AC8B9722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121" y="762747"/>
            <a:ext cx="2364530" cy="45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79</TotalTime>
  <Words>257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Algerian</vt:lpstr>
      <vt:lpstr>Arial</vt:lpstr>
      <vt:lpstr>Arial Black</vt:lpstr>
      <vt:lpstr>Arial Rounded MT Bold</vt:lpstr>
      <vt:lpstr>Calibri</vt:lpstr>
      <vt:lpstr>Corbel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2021-09-06T12:25:28Z</dcterms:created>
  <dcterms:modified xsi:type="dcterms:W3CDTF">2021-09-12T14:41:57Z</dcterms:modified>
</cp:coreProperties>
</file>