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078B-7974-4271-8CE6-8FF613A3F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F680E-3817-45A2-872B-18D0A2AC7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B2290-2EF2-44E0-B8F3-3E2FDAFA0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8587D-E205-47D2-889B-B183752CC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52676-2A9E-4D38-AE76-21F266B2E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80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FA76-D596-4861-B3FC-7A9567351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A128D-4734-44ED-A693-8A5875DFC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74754-0E53-424A-8435-B735AE23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32DB1-716B-4038-B986-DFD3DBBA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BD335-CDF2-46BC-B9BF-461A3BB2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767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FABA4-A14A-46E2-B5AA-0432FE947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2AC26-817A-4472-93E0-1487BEE5D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B8522-BA89-451D-A964-91968CE1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FDB1-8441-483B-8741-96A7C5B0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8C183-8C48-4828-886B-A2A2E2A9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260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9805B-A5F9-4CE0-A7FC-E2FEBB5D4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216B9-6C90-4BCB-8D78-55D3E2A29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97122-7F03-4732-B58E-ACC5A063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C5ABE-8785-40E7-AF03-9EF9CE9E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97AC-5479-42C5-A035-50D65F6F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91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0625-C09F-401A-A08D-B68C789A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EA181-D486-46EC-BF58-185D9D21F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DEB9C-BF44-4FC1-BDBD-98D17040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00106-BE3B-49D9-9390-8BD7FB17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DE637-9F07-449E-AF98-A30AFAA7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258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CD82-E806-4F11-9549-53D3F7B87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61C41-1B71-4DB6-8E47-07D8F4C03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DFE2C-85D8-4CAF-866B-7C5608D80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3E90-DDA1-4ECE-BD5A-8A091F0C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34B0A-52E0-4B58-B381-53348C7A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B2161-75C4-48B9-8A8F-ECEAD267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641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99357-A582-4B82-A832-FB101AEC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DB72B-608F-4537-8635-1D74ABA00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B3264-614D-48D8-852D-E2E14B6BC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81516-D93B-44C8-876C-D94BFF535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AABF33-AFFE-4A70-A48B-5E5807DF49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E6D5A0-680E-413F-928D-2574C36F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E70DA2-4FB6-447F-A92B-D08F28D6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5E3BE9-7AD3-47BD-BB47-771C6F1F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099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D8DA-05EC-41FD-A259-F129E8341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1C8492-0C67-43EA-8FBE-E9872A7C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83546-FB83-4A50-BD36-18747905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C1E76-9AF3-41EE-9815-7A6C264C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379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13F27C-A685-425A-A540-3D1410A4E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F32C0E-7E64-4ED8-BB23-660A1020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30CCC-A199-4C20-B436-08F562AFD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067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43020-233C-4351-A689-3B919794B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6F7B-5023-4091-9259-8119C6B0A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8B90B-9F2E-4E11-9263-D8197C965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D1E3-3504-4D5B-BBEB-10675B1DB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E44AF-4641-4144-AEC1-32456D993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20508-C748-4F4D-AE56-E8886C38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284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83D6-3B4B-4F40-AFD6-17777701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488845-08DE-47F3-8902-07C96618C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FF0EF-30E7-43AF-A521-E72289400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A2881-DA0E-443F-A4C9-25FB4A57B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754A4-F582-454B-B06C-6657BB5F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43392-47AC-48CA-89FF-77D7E973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81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C2951-FDFC-45D8-9AB0-29EA97E03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06A4F-8425-4372-A155-B0DC69C26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50354-F566-4010-96E6-4122B94E6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2208B-25B9-4988-8057-E9FA0CCDA88E}" type="datetimeFigureOut">
              <a:rPr lang="en-ID" smtClean="0"/>
              <a:t>27/07/2021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54FC1-8F94-4B68-9B20-E697A0BB0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3ECFE-5C8D-42ED-9E7E-2DEB98DF2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D2F02-6E2C-49B6-AEBF-641B229F12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8096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5B743B-A782-4574-A842-B78278A0CE1F}"/>
              </a:ext>
            </a:extLst>
          </p:cNvPr>
          <p:cNvSpPr txBox="1"/>
          <p:nvPr/>
        </p:nvSpPr>
        <p:spPr>
          <a:xfrm>
            <a:off x="715617" y="617048"/>
            <a:ext cx="10389705" cy="52322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Kerjakan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Soal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Latihan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pecahan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A937C1-5EF6-421F-B2F5-34B6FF36A941}"/>
                  </a:ext>
                </a:extLst>
              </p:cNvPr>
              <p:cNvSpPr txBox="1"/>
              <p:nvPr/>
            </p:nvSpPr>
            <p:spPr>
              <a:xfrm>
                <a:off x="1166191" y="1325217"/>
                <a:ext cx="4359966" cy="3584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. . . .</m:t>
                    </m:r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Tx/>
                  <a:buAutoNum type="arabicPeriod"/>
                </a:pP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7,1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. . . .</m:t>
                    </m:r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Tx/>
                  <a:buAutoNum type="arabicPeriod"/>
                </a:pP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. . . .</m:t>
                    </m:r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Tx/>
                  <a:buAutoNum type="arabicPeriod"/>
                </a:pP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10,25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. . . .</m:t>
                    </m:r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Tx/>
                  <a:buAutoNum type="arabicPeriod"/>
                </a:pP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47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5+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en-US" sz="2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. . . .</m:t>
                    </m:r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A937C1-5EF6-421F-B2F5-34B6FF36A9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191" y="1325217"/>
                <a:ext cx="4359966" cy="3584058"/>
              </a:xfrm>
              <a:prstGeom prst="rect">
                <a:avLst/>
              </a:prstGeom>
              <a:blipFill>
                <a:blip r:embed="rId2"/>
                <a:stretch>
                  <a:fillRect l="-29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22243BA-D9D5-44B7-AF89-5A3B314157AF}"/>
              </a:ext>
            </a:extLst>
          </p:cNvPr>
          <p:cNvSpPr txBox="1"/>
          <p:nvPr/>
        </p:nvSpPr>
        <p:spPr>
          <a:xfrm>
            <a:off x="1868556" y="4740716"/>
            <a:ext cx="8083826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Kerjakan</a:t>
            </a:r>
            <a:r>
              <a:rPr lang="en-US" sz="2400" b="1" dirty="0"/>
              <a:t> </a:t>
            </a:r>
            <a:r>
              <a:rPr lang="en-US" sz="2400" b="1" dirty="0" err="1"/>
              <a:t>dibuku</a:t>
            </a:r>
            <a:r>
              <a:rPr lang="en-US" sz="2400" b="1" dirty="0"/>
              <a:t> </a:t>
            </a:r>
            <a:r>
              <a:rPr lang="en-US" sz="2400" b="1" dirty="0" err="1"/>
              <a:t>tulis</a:t>
            </a:r>
            <a:r>
              <a:rPr lang="en-US" sz="2400" b="1" dirty="0"/>
              <a:t> </a:t>
            </a:r>
            <a:r>
              <a:rPr lang="en-US" sz="2400" b="1" dirty="0" err="1"/>
              <a:t>menggunakan</a:t>
            </a:r>
            <a:r>
              <a:rPr lang="en-US" sz="2400" b="1" dirty="0"/>
              <a:t> </a:t>
            </a:r>
            <a:r>
              <a:rPr lang="en-US" sz="2400" b="1" dirty="0" err="1"/>
              <a:t>caranya</a:t>
            </a:r>
            <a:r>
              <a:rPr lang="en-US" sz="2400" b="1" dirty="0"/>
              <a:t> !</a:t>
            </a:r>
          </a:p>
          <a:p>
            <a:pPr algn="ctr"/>
            <a:r>
              <a:rPr lang="en-US" sz="2400" b="1" dirty="0"/>
              <a:t>Setelah </a:t>
            </a:r>
            <a:r>
              <a:rPr lang="en-US" sz="2400" b="1" dirty="0" err="1"/>
              <a:t>selesai</a:t>
            </a:r>
            <a:r>
              <a:rPr lang="en-US" sz="2400" b="1" dirty="0"/>
              <a:t> </a:t>
            </a:r>
            <a:r>
              <a:rPr lang="en-US" sz="2400" b="1" dirty="0" err="1"/>
              <a:t>uploud</a:t>
            </a:r>
            <a:r>
              <a:rPr lang="en-US" sz="2400" b="1" dirty="0"/>
              <a:t> di google Classroom !</a:t>
            </a:r>
          </a:p>
          <a:p>
            <a:pPr algn="ctr"/>
            <a:r>
              <a:rPr lang="en-US" sz="2400" b="1" dirty="0" err="1"/>
              <a:t>Selamat</a:t>
            </a:r>
            <a:r>
              <a:rPr lang="en-US" sz="2400" b="1" dirty="0"/>
              <a:t> </a:t>
            </a:r>
            <a:r>
              <a:rPr lang="en-US" sz="2400" b="1" dirty="0" err="1"/>
              <a:t>mengerjakan</a:t>
            </a:r>
            <a:r>
              <a:rPr lang="en-US" sz="2400" b="1" dirty="0"/>
              <a:t> </a:t>
            </a:r>
            <a:endParaRPr lang="en-ID" sz="2400" b="1" dirty="0"/>
          </a:p>
        </p:txBody>
      </p:sp>
    </p:spTree>
    <p:extLst>
      <p:ext uri="{BB962C8B-B14F-4D97-AF65-F5344CB8AC3E}">
        <p14:creationId xmlns:p14="http://schemas.microsoft.com/office/powerpoint/2010/main" val="36055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162288-1596-4186-88C1-4892B80A3EE2}"/>
              </a:ext>
            </a:extLst>
          </p:cNvPr>
          <p:cNvSpPr txBox="1"/>
          <p:nvPr/>
        </p:nvSpPr>
        <p:spPr>
          <a:xfrm>
            <a:off x="787790" y="393897"/>
            <a:ext cx="10213145" cy="707886"/>
          </a:xfrm>
          <a:prstGeom prst="rect">
            <a:avLst/>
          </a:prstGeom>
          <a:gradFill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Kerjakan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Soal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Latihan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dibuku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tulis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C2C4D1-C2A9-4258-9483-130C6B506464}"/>
                  </a:ext>
                </a:extLst>
              </p:cNvPr>
              <p:cNvSpPr txBox="1"/>
              <p:nvPr/>
            </p:nvSpPr>
            <p:spPr>
              <a:xfrm>
                <a:off x="604911" y="1392702"/>
                <a:ext cx="10578904" cy="4481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Setiap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pagi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ayah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bersepeda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mengelilingi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komplek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perumahan.hari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pertama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ayah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bersepeda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sejauh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putaran.Hari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kedua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ayah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bersepeda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sejauh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putaran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Berapa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putaran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Ayah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bersepeda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selama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dua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tersebut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</a:p>
              <a:p>
                <a:pPr marL="342900" indent="-342900">
                  <a:buAutoNum type="arabicPeriod"/>
                </a:pP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Seekor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burung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ingin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terbang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menuju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sarangnya.Burung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tersebut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baru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menempuh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jarak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0,4 km. Setelah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itu,ia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terbang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lagi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sejauh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0,75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km.Berapa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km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jarak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yang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sudah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ditempuh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burung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tersebut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</a:p>
              <a:p>
                <a:pPr marL="342900" indent="-342900">
                  <a:buAutoNum type="arabicPeriod"/>
                </a:pP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Seekor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ikan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berenang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dikedalaman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8,4 m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permukaan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laut.Setelah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itu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menyelam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lagi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sejauh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5,2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m.Berapa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meter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jarak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ikan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tersebut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permukaan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laut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sekarang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</a:p>
              <a:p>
                <a:pPr marL="342900" indent="-342900">
                  <a:buAutoNum type="arabicPeriod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Pada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pagi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hari,adi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liter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susu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cair</m:t>
                    </m:r>
                  </m:oMath>
                </a14:m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Pada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malam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hari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Adi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meminum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lagi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0,15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liter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susu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cair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.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Berapa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liter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susu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cair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yang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diminum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adi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hari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ini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</a:p>
              <a:p>
                <a:pPr marL="342900" indent="-342900">
                  <a:buAutoNum type="arabicPeriod"/>
                </a:pP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Hari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ini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Ayam-ayam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milik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pak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wahyu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bertelur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sebanyak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kg.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keesokkan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harinya,ayam-ayam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Pak Wahyu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lainnya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bertelur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sebanyak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4,2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kg.Berapa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kg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telor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yang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dihasilkan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ayam-ayam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milik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Pak Wahyu </a:t>
                </a:r>
                <a:r>
                  <a:rPr lang="en-ID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seluruhnya</a:t>
                </a:r>
                <a:r>
                  <a:rPr lang="en-ID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C2C4D1-C2A9-4258-9483-130C6B506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11" y="1392702"/>
                <a:ext cx="10578904" cy="4481548"/>
              </a:xfrm>
              <a:prstGeom prst="rect">
                <a:avLst/>
              </a:prstGeom>
              <a:blipFill>
                <a:blip r:embed="rId2"/>
                <a:stretch>
                  <a:fillRect l="-518" t="-543" r="-403" b="-149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475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1</cp:revision>
  <dcterms:created xsi:type="dcterms:W3CDTF">2021-07-27T13:16:45Z</dcterms:created>
  <dcterms:modified xsi:type="dcterms:W3CDTF">2021-07-27T13:39:35Z</dcterms:modified>
</cp:coreProperties>
</file>