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84628C-E7E1-42D0-88F2-4305C0B11079}" type="datetimeFigureOut">
              <a:rPr lang="id-ID" smtClean="0"/>
              <a:t>01/08/2021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CA292E2-6367-4279-B119-A476085113BD}" type="slidenum">
              <a:rPr lang="id-ID" smtClean="0"/>
              <a:t>‹#›</a:t>
            </a:fld>
            <a:endParaRPr lang="id-ID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sz="4000" dirty="0" smtClean="0"/>
              <a:t>KD 3.3 dan 4.3</a:t>
            </a:r>
            <a:endParaRPr lang="id-ID" sz="4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z="4400" dirty="0" smtClean="0"/>
              <a:t>SBdP Kelas 4 Tema 1 Subtema 3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463992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0716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sv-SE" sz="2800" dirty="0">
                <a:solidFill>
                  <a:srgbClr val="FFFFFF"/>
                </a:solidFill>
                <a:latin typeface="Arial"/>
              </a:rPr>
              <a:t>Tunjukkan penjiwaan yang sesuai dengan </a:t>
            </a:r>
            <a:r>
              <a:rPr lang="sv-SE" sz="2800" dirty="0" smtClean="0">
                <a:solidFill>
                  <a:srgbClr val="FFFFFF"/>
                </a:solidFill>
                <a:latin typeface="Arial"/>
              </a:rPr>
              <a:t>tarian</a:t>
            </a:r>
            <a:r>
              <a:rPr lang="id-ID" sz="2800" dirty="0" smtClean="0">
                <a:solidFill>
                  <a:srgbClr val="FFFFFF"/>
                </a:solidFill>
                <a:latin typeface="Arial"/>
              </a:rPr>
              <a:t>, ekspresi yang baik maka </a:t>
            </a:r>
            <a:r>
              <a:rPr lang="sv-SE" sz="2800" dirty="0" smtClean="0">
                <a:solidFill>
                  <a:srgbClr val="FFFFFF"/>
                </a:solidFill>
                <a:latin typeface="Arial"/>
              </a:rPr>
              <a:t>pesan da</a:t>
            </a:r>
            <a:r>
              <a:rPr lang="id-ID" sz="2800" dirty="0" smtClean="0">
                <a:solidFill>
                  <a:srgbClr val="FFFFFF"/>
                </a:solidFill>
                <a:latin typeface="Arial"/>
              </a:rPr>
              <a:t>lam</a:t>
            </a:r>
            <a:r>
              <a:rPr lang="sv-SE" sz="2800" dirty="0" smtClean="0">
                <a:solidFill>
                  <a:srgbClr val="FFFFFF"/>
                </a:solidFill>
                <a:latin typeface="Arial"/>
              </a:rPr>
              <a:t> </a:t>
            </a:r>
            <a:r>
              <a:rPr lang="sv-SE" sz="2800" dirty="0">
                <a:solidFill>
                  <a:srgbClr val="FFFFFF"/>
                </a:solidFill>
                <a:latin typeface="Arial"/>
              </a:rPr>
              <a:t>tarian dapat dipahami oleh penonton</a:t>
            </a:r>
            <a:r>
              <a:rPr lang="sv-SE" sz="2800" dirty="0" smtClean="0">
                <a:solidFill>
                  <a:srgbClr val="FFFFFF"/>
                </a:solidFill>
                <a:latin typeface="Arial"/>
              </a:rPr>
              <a:t>.</a:t>
            </a:r>
            <a:r>
              <a:rPr lang="sv-SE" dirty="0"/>
              <a:t/>
            </a:r>
            <a:br>
              <a:rPr lang="sv-SE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656184"/>
          </a:xfrm>
        </p:spPr>
        <p:txBody>
          <a:bodyPr>
            <a:normAutofit/>
          </a:bodyPr>
          <a:lstStyle/>
          <a:p>
            <a:r>
              <a:rPr lang="id-ID" dirty="0" smtClean="0"/>
              <a:t>2. </a:t>
            </a:r>
            <a:r>
              <a:rPr lang="id-ID" b="1" dirty="0">
                <a:effectLst/>
              </a:rPr>
              <a:t>Ekspresi</a:t>
            </a:r>
            <a:br>
              <a:rPr lang="id-ID" b="1" dirty="0">
                <a:effectLst/>
              </a:rPr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19683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688632"/>
          </a:xfrm>
        </p:spPr>
        <p:txBody>
          <a:bodyPr>
            <a:normAutofit fontScale="9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id-ID" sz="3200" dirty="0" smtClean="0"/>
              <a:t>Setelah pementasan tari penonton akan memberika apresiasi.</a:t>
            </a:r>
            <a:br>
              <a:rPr lang="id-ID" sz="3200" dirty="0" smtClean="0"/>
            </a:br>
            <a:r>
              <a:rPr lang="id-ID" sz="3200" dirty="0" smtClean="0"/>
              <a:t>Apresiasi adalah penilaian terhadap suatu karya.</a:t>
            </a:r>
            <a:br>
              <a:rPr lang="id-ID" sz="3200" dirty="0" smtClean="0"/>
            </a:br>
            <a:r>
              <a:rPr lang="id-ID" sz="3200" dirty="0" smtClean="0"/>
              <a:t>Dalam karya seni , apresiasi dilakukan dengan mengenali, menilai dan menghargai makna atau nilai-nilai yang terkandung dalam karya seni tersebut.</a:t>
            </a: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 smtClean="0"/>
              <a:t/>
            </a:r>
            <a:br>
              <a:rPr lang="id-ID" sz="3200" dirty="0" smtClean="0"/>
            </a:br>
            <a:r>
              <a:rPr lang="id-ID" sz="3200" dirty="0"/>
              <a:t/>
            </a:r>
            <a:br>
              <a:rPr lang="id-ID" sz="3200" dirty="0"/>
            </a:br>
            <a:r>
              <a:rPr lang="id-ID" sz="3200" dirty="0"/>
              <a:t/>
            </a:r>
            <a:br>
              <a:rPr lang="id-ID" sz="3200" dirty="0"/>
            </a:b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17155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/>
          <a:lstStyle/>
          <a:p>
            <a:r>
              <a:rPr lang="id-ID" b="1" dirty="0"/>
              <a:t>Faktor pendukung tari adalah lagu dan alat musik. </a:t>
            </a:r>
            <a:endParaRPr lang="id-ID" b="1" dirty="0" smtClean="0"/>
          </a:p>
          <a:p>
            <a:r>
              <a:rPr lang="id-ID" b="1" dirty="0"/>
              <a:t>Lagu biasanya diiringin dengan alat musik tradisional</a:t>
            </a:r>
            <a:r>
              <a:rPr lang="id-ID" b="1" dirty="0" smtClean="0"/>
              <a:t>.</a:t>
            </a:r>
          </a:p>
          <a:p>
            <a:r>
              <a:rPr lang="id-ID" b="1" dirty="0"/>
              <a:t>Alat musik disesuaikan dengan lagu yang ada.</a:t>
            </a:r>
            <a:endParaRPr lang="id-ID" dirty="0"/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844552"/>
          </a:xfrm>
        </p:spPr>
        <p:txBody>
          <a:bodyPr>
            <a:normAutofit/>
          </a:bodyPr>
          <a:lstStyle/>
          <a:p>
            <a:r>
              <a:rPr lang="sv-SE" b="1" dirty="0">
                <a:effectLst/>
              </a:rPr>
              <a:t>Menari dengan Iringan Alat Musik</a:t>
            </a:r>
            <a:r>
              <a:rPr lang="sv-SE" dirty="0">
                <a:effectLst/>
              </a:rPr>
              <a:t/>
            </a:r>
            <a:br>
              <a:rPr lang="sv-SE" dirty="0">
                <a:effectLst/>
              </a:rPr>
            </a:br>
            <a:r>
              <a:rPr lang="sv-SE" dirty="0"/>
              <a:t/>
            </a:r>
            <a:br>
              <a:rPr lang="sv-SE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169265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id-ID" sz="3200" dirty="0" smtClean="0"/>
              <a:t>Gendang </a:t>
            </a:r>
          </a:p>
          <a:p>
            <a:pPr marL="0" indent="0">
              <a:buNone/>
            </a:pPr>
            <a:endParaRPr lang="id-ID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84512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>
                <a:effectLst/>
              </a:rPr>
              <a:t>Contoh alat musik tradisional yang digunakan untuk pengiring tari:</a:t>
            </a:r>
            <a:r>
              <a:rPr lang="id-ID" sz="3600" dirty="0">
                <a:effectLst/>
              </a:rPr>
              <a:t/>
            </a:r>
            <a:br>
              <a:rPr lang="id-ID" sz="3600" dirty="0">
                <a:effectLst/>
              </a:rPr>
            </a:b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323678"/>
            <a:ext cx="5112568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015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228928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2. Tamborin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524000"/>
            <a:ext cx="4929336" cy="4425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096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72944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3. Marakas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28585"/>
            <a:ext cx="5184576" cy="4636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826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228928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4. Gamelan</a:t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r>
              <a:rPr lang="id-ID" dirty="0"/>
              <a:t/>
            </a:r>
            <a:br>
              <a:rPr lang="id-ID" dirty="0"/>
            </a:br>
            <a:r>
              <a:rPr lang="id-ID" dirty="0" smtClean="0"/>
              <a:t/>
            </a:r>
            <a:br>
              <a:rPr lang="id-ID" dirty="0" smtClean="0"/>
            </a:br>
            <a:endParaRPr lang="id-ID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20" y="1340768"/>
            <a:ext cx="7236296" cy="506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259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51176"/>
          </a:xfrm>
        </p:spPr>
        <p:txBody>
          <a:bodyPr/>
          <a:lstStyle/>
          <a:p>
            <a:pPr algn="just"/>
            <a:r>
              <a:rPr lang="id-ID" sz="3200" dirty="0"/>
              <a:t>Pementasan adalah kegiatan menampilkan suatu karya seni yang bertujuan untuk menghibur penonton. </a:t>
            </a:r>
            <a:endParaRPr lang="id-ID" sz="3200" dirty="0"/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84512"/>
          </a:xfrm>
        </p:spPr>
        <p:txBody>
          <a:bodyPr>
            <a:normAutofit fontScale="90000"/>
          </a:bodyPr>
          <a:lstStyle/>
          <a:p>
            <a:r>
              <a:rPr lang="fi-FI" b="1" dirty="0">
                <a:effectLst/>
              </a:rPr>
              <a:t>Hal-Hal yang Harus Diperhatikan Saat Pementasan Tari</a:t>
            </a:r>
            <a:r>
              <a:rPr lang="fi-FI" dirty="0">
                <a:effectLst/>
              </a:rPr>
              <a:t/>
            </a:r>
            <a:br>
              <a:rPr lang="fi-FI" dirty="0">
                <a:effectLst/>
              </a:rPr>
            </a:br>
            <a:r>
              <a:rPr lang="fi-FI" dirty="0"/>
              <a:t/>
            </a:r>
            <a:br>
              <a:rPr lang="fi-FI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14773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891136"/>
          </a:xfrm>
        </p:spPr>
        <p:txBody>
          <a:bodyPr/>
          <a:lstStyle/>
          <a:p>
            <a:r>
              <a:rPr lang="sv-SE" sz="3200" dirty="0"/>
              <a:t>Gerakan-gerakan dasar tari harus dihafalkan dengan baik.</a:t>
            </a:r>
          </a:p>
          <a:p>
            <a:r>
              <a:rPr lang="sv-SE" sz="3200" dirty="0"/>
              <a:t>Kelengkapan tari harus dipersiapkan dengan cermat, misalnya kostum dan alat yang diperlukan untuk menari.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844552"/>
          </a:xfrm>
        </p:spPr>
        <p:txBody>
          <a:bodyPr>
            <a:normAutofit/>
          </a:bodyPr>
          <a:lstStyle/>
          <a:p>
            <a:r>
              <a:rPr lang="sv-SE" b="1" dirty="0">
                <a:effectLst/>
              </a:rPr>
              <a:t>Hal yang perlu diperhatikan sebelum mementaskan tari </a:t>
            </a:r>
            <a:r>
              <a:rPr lang="sv-SE" dirty="0">
                <a:effectLst/>
              </a:rPr>
              <a:t/>
            </a:r>
            <a:br>
              <a:rPr lang="sv-SE" dirty="0">
                <a:effectLst/>
              </a:rPr>
            </a:br>
            <a:r>
              <a:rPr lang="sv-SE" dirty="0"/>
              <a:t/>
            </a:r>
            <a:br>
              <a:rPr lang="sv-SE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624169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31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b="1" dirty="0"/>
              <a:t>Gerakan dan teknik </a:t>
            </a:r>
            <a:r>
              <a:rPr lang="id-ID" b="1" dirty="0" smtClean="0"/>
              <a:t>menari</a:t>
            </a:r>
          </a:p>
          <a:p>
            <a:pPr marL="1044575" indent="-514350">
              <a:buFont typeface="+mj-lt"/>
              <a:buAutoNum type="alphaLcPeriod"/>
            </a:pPr>
            <a:r>
              <a:rPr lang="fi-FI" dirty="0"/>
              <a:t>Semua gerakan saat menari, harus sesuai dengan ketentuan tarian.</a:t>
            </a:r>
            <a:endParaRPr lang="fi-FI" b="1" dirty="0"/>
          </a:p>
          <a:p>
            <a:pPr marL="1044575" indent="-514350">
              <a:buFont typeface="+mj-lt"/>
              <a:buAutoNum type="alphaLcPeriod"/>
            </a:pPr>
            <a:r>
              <a:rPr lang="id-ID" dirty="0"/>
              <a:t>Sikap tubuh sesuai dengan tarian yang dibawakan.</a:t>
            </a:r>
            <a:endParaRPr lang="id-ID" b="1" dirty="0"/>
          </a:p>
          <a:p>
            <a:pPr marL="1044575" indent="-514350">
              <a:buFont typeface="+mj-lt"/>
              <a:buAutoNum type="alphaLcPeriod"/>
            </a:pPr>
            <a:r>
              <a:rPr lang="id-ID" dirty="0"/>
              <a:t>Gerakan yang dibawakan sesuai dengan irama.</a:t>
            </a:r>
            <a:endParaRPr lang="id-ID" b="1" dirty="0"/>
          </a:p>
          <a:p>
            <a:pPr marL="1044575" indent="-514350">
              <a:buFont typeface="+mj-lt"/>
              <a:buAutoNum type="alphaLcPeriod"/>
            </a:pPr>
            <a:r>
              <a:rPr lang="id-ID" dirty="0"/>
              <a:t>Gerakan yang dibawakan sesuai dengan tempo tarian, sehingga tarian yang ditampilkan harmoni.</a:t>
            </a:r>
            <a:endParaRPr lang="id-ID" b="1" dirty="0"/>
          </a:p>
          <a:p>
            <a:pPr marL="0" indent="0">
              <a:buNone/>
            </a:pP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2484512"/>
          </a:xfrm>
        </p:spPr>
        <p:txBody>
          <a:bodyPr>
            <a:normAutofit fontScale="90000"/>
          </a:bodyPr>
          <a:lstStyle/>
          <a:p>
            <a:r>
              <a:rPr lang="fi-FI" b="1" dirty="0">
                <a:effectLst/>
              </a:rPr>
              <a:t>Hal yang perlu diperhatikan saat mementaskan tari </a:t>
            </a:r>
            <a:r>
              <a:rPr lang="fi-FI" dirty="0">
                <a:effectLst/>
              </a:rPr>
              <a:t/>
            </a:r>
            <a:br>
              <a:rPr lang="fi-FI" dirty="0">
                <a:effectLst/>
              </a:rPr>
            </a:br>
            <a:r>
              <a:rPr lang="fi-FI" dirty="0"/>
              <a:t/>
            </a:r>
            <a:br>
              <a:rPr lang="fi-FI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015682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</TotalTime>
  <Words>194</Words>
  <Application>Microsoft Office PowerPoint</Application>
  <PresentationFormat>On-screen Show (4:3)</PresentationFormat>
  <Paragraphs>27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Paper</vt:lpstr>
      <vt:lpstr>SBdP Kelas 4 Tema 1 Subtema 3</vt:lpstr>
      <vt:lpstr>Menari dengan Iringan Alat Musik  </vt:lpstr>
      <vt:lpstr>Contoh alat musik tradisional yang digunakan untuk pengiring tari:  </vt:lpstr>
      <vt:lpstr>2. Tamborin         </vt:lpstr>
      <vt:lpstr>3. Marakas         </vt:lpstr>
      <vt:lpstr>4. Gamelan         </vt:lpstr>
      <vt:lpstr>Hal-Hal yang Harus Diperhatikan Saat Pementasan Tari  </vt:lpstr>
      <vt:lpstr>Hal yang perlu diperhatikan sebelum mementaskan tari   </vt:lpstr>
      <vt:lpstr>Hal yang perlu diperhatikan saat mementaskan tari   </vt:lpstr>
      <vt:lpstr>2. Ekspresi </vt:lpstr>
      <vt:lpstr>Setelah pementasan tari penonton akan memberika apresiasi. Apresiasi adalah penilaian terhadap suatu karya. Dalam karya seni , apresiasi dilakukan dengan mengenali, menilai dan menghargai makna atau nilai-nilai yang terkandung dalam karya seni tersebut.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SBdP Kelas 4 Tema 1 Subtema 3</dc:title>
  <dc:creator>acer</dc:creator>
  <cp:lastModifiedBy>acer</cp:lastModifiedBy>
  <cp:revision>6</cp:revision>
  <dcterms:created xsi:type="dcterms:W3CDTF">2021-08-01T11:28:38Z</dcterms:created>
  <dcterms:modified xsi:type="dcterms:W3CDTF">2021-08-01T12:27:29Z</dcterms:modified>
</cp:coreProperties>
</file>