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78" r:id="rId2"/>
    <p:sldMasterId id="2147483896" r:id="rId3"/>
    <p:sldMasterId id="2147483909" r:id="rId4"/>
    <p:sldMasterId id="2147483991" r:id="rId5"/>
    <p:sldMasterId id="2147484052" r:id="rId6"/>
    <p:sldMasterId id="2147484083" r:id="rId7"/>
    <p:sldMasterId id="2147484113" r:id="rId8"/>
  </p:sldMasterIdLst>
  <p:notesMasterIdLst>
    <p:notesMasterId r:id="rId23"/>
  </p:notesMasterIdLst>
  <p:sldIdLst>
    <p:sldId id="256" r:id="rId9"/>
    <p:sldId id="273" r:id="rId10"/>
    <p:sldId id="285" r:id="rId11"/>
    <p:sldId id="280" r:id="rId12"/>
    <p:sldId id="281" r:id="rId13"/>
    <p:sldId id="286" r:id="rId14"/>
    <p:sldId id="289" r:id="rId15"/>
    <p:sldId id="288" r:id="rId16"/>
    <p:sldId id="290" r:id="rId17"/>
    <p:sldId id="276" r:id="rId18"/>
    <p:sldId id="277" r:id="rId19"/>
    <p:sldId id="278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77605-DF2C-4EC5-9851-39C529FCBC8E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4501-9371-486C-A66F-25398AD7B4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6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5147-4EE9-4A32-8F0D-88F897355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4501-9371-486C-A66F-25398AD7B47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348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4501-9371-486C-A66F-25398AD7B477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4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49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2566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6699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721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234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48054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214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9582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2691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2059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975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40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21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81057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44141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047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3029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5674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25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3939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78962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0893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74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3339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87204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645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2906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29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48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5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7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62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58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404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0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175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8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28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104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5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202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627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4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646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96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817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74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81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62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9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448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383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048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1226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333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948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114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840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6034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2846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352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2741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766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42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66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96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88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17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7877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6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35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88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6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248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06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84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39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85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34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21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501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84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01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786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24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623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94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1197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4305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073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6312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432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261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3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942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6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7988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8814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14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43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4292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982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38650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988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17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631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5147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228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567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039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479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1377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4065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686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110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01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10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40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2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9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61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2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B13B7B-D616-4D97-BFC3-084D3DA5A2FD}" type="datetimeFigureOut">
              <a:rPr lang="id-ID" smtClean="0"/>
              <a:t>30/03/2021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E21820-29F4-4193-AF99-C897914BDF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3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86">
            <a:off x="-143505" y="518072"/>
            <a:ext cx="11299196" cy="5504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5206">
            <a:off x="2000762" y="248121"/>
            <a:ext cx="909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Bangga Terhadap Daerah Tempat Tinggalku</a:t>
            </a:r>
          </a:p>
        </p:txBody>
      </p:sp>
      <p:sp>
        <p:nvSpPr>
          <p:cNvPr id="8" name="Rectangle 7"/>
          <p:cNvSpPr/>
          <p:nvPr/>
        </p:nvSpPr>
        <p:spPr>
          <a:xfrm rot="5166936">
            <a:off x="1490082" y="815368"/>
            <a:ext cx="828000" cy="1192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A99E4AAD-3BF3-43B2-AB5F-EB7C72451E9E}"/>
              </a:ext>
            </a:extLst>
          </p:cNvPr>
          <p:cNvSpPr/>
          <p:nvPr/>
        </p:nvSpPr>
        <p:spPr>
          <a:xfrm>
            <a:off x="9144000" y="6453809"/>
            <a:ext cx="3048000" cy="404191"/>
          </a:xfrm>
          <a:prstGeom prst="flowChartPredefinedProcess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Dinda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Ainun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Nifaza</a:t>
            </a:r>
            <a:endParaRPr lang="en-ID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7A576823-A59F-48C5-8147-9484D93C4402}"/>
              </a:ext>
            </a:extLst>
          </p:cNvPr>
          <p:cNvSpPr/>
          <p:nvPr/>
        </p:nvSpPr>
        <p:spPr>
          <a:xfrm rot="21430506">
            <a:off x="-20129" y="555303"/>
            <a:ext cx="1771999" cy="789980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accent4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Subtema 3</a:t>
            </a:r>
          </a:p>
        </p:txBody>
      </p:sp>
    </p:spTree>
    <p:extLst>
      <p:ext uri="{BB962C8B-B14F-4D97-AF65-F5344CB8AC3E}">
        <p14:creationId xmlns:p14="http://schemas.microsoft.com/office/powerpoint/2010/main" val="413944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64432" y="97849"/>
            <a:ext cx="89639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Salah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Indonesia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Banyuwangi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merupakan sebuah kota yang memiliki </a:t>
            </a:r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keindahan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dan </a:t>
            </a:r>
            <a:r>
              <a:rPr lang="id-ID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keunikan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berupa panorama alam.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keunikannya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988">
            <a:off x="1582079" y="1532491"/>
            <a:ext cx="3026465" cy="201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82689" y="3582057"/>
            <a:ext cx="178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Kawah Ijen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5618" y="6027003"/>
            <a:ext cx="249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Taman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Baluran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3" y="3814266"/>
            <a:ext cx="3205836" cy="213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190">
            <a:off x="8125264" y="1436527"/>
            <a:ext cx="3090428" cy="213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6430DB-53BB-4884-8495-6C4346489A83}"/>
              </a:ext>
            </a:extLst>
          </p:cNvPr>
          <p:cNvSpPr txBox="1"/>
          <p:nvPr/>
        </p:nvSpPr>
        <p:spPr>
          <a:xfrm>
            <a:off x="8510507" y="3771466"/>
            <a:ext cx="263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Pantai Plengkung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6833" y="-10362"/>
            <a:ext cx="88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Menjelaskan Tokoh-tokoh dalam Teks Cerita Fiksi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3" y="2292155"/>
            <a:ext cx="3564460" cy="2566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724088" y="2544326"/>
            <a:ext cx="5367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latin typeface="Arial" pitchFamily="34" charset="0"/>
                <a:cs typeface="Arial" pitchFamily="34" charset="0"/>
              </a:rPr>
              <a:t>Di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 Nasional Baluran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kita dapat menjumpai banyak hewan, seperti </a:t>
            </a:r>
            <a:r>
              <a:rPr lang="id-ID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kerbau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merak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, dan juga </a:t>
            </a:r>
            <a:r>
              <a:rPr lang="id-ID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kancil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6324E-7562-41D6-B170-A2E1FA9F11A4}"/>
              </a:ext>
            </a:extLst>
          </p:cNvPr>
          <p:cNvSpPr txBox="1"/>
          <p:nvPr/>
        </p:nvSpPr>
        <p:spPr>
          <a:xfrm>
            <a:off x="843173" y="1705818"/>
            <a:ext cx="356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Taman Nasional Baluran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A1288A-F1EA-4347-9293-FC0805C84A21}"/>
              </a:ext>
            </a:extLst>
          </p:cNvPr>
          <p:cNvGrpSpPr/>
          <p:nvPr/>
        </p:nvGrpSpPr>
        <p:grpSpPr>
          <a:xfrm>
            <a:off x="0" y="0"/>
            <a:ext cx="12192000" cy="1600200"/>
            <a:chOff x="0" y="1412013"/>
            <a:chExt cx="9144000" cy="1600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FF5810-DA10-4731-B589-4634CD694D12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8926F4-7E1B-45E2-A0A3-F97D77852A9A}"/>
                </a:ext>
              </a:extLst>
            </p:cNvPr>
            <p:cNvGrpSpPr/>
            <p:nvPr/>
          </p:nvGrpSpPr>
          <p:grpSpPr>
            <a:xfrm>
              <a:off x="6787612" y="1412013"/>
              <a:ext cx="2356388" cy="1600200"/>
              <a:chOff x="6787612" y="0"/>
              <a:chExt cx="2356388" cy="16002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278968-D73F-4A01-B69A-783F132848AC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53EA7CC-466B-4C07-AA6D-08F0F7E3EEE1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8155A5-261E-45CC-9CAF-BF9B328B7CD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T8  St3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4D4A9D6-04E9-4F15-B927-9D9CBDAB4C7C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13968" cy="504374"/>
                <a:chOff x="6391206" y="2643147"/>
                <a:chExt cx="513968" cy="504374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0E3259E-61F1-4BDC-8498-4C94087A8D86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BFA9129-8ADB-42D9-8257-B9CE1FE16809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036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P1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B462F2-E704-4B60-BFCB-53F60BA1776D}"/>
                  </a:ext>
                </a:extLst>
              </p:cNvPr>
              <p:cNvSpPr txBox="1"/>
              <p:nvPr/>
            </p:nvSpPr>
            <p:spPr>
              <a:xfrm>
                <a:off x="7191106" y="625218"/>
                <a:ext cx="167385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 err="1"/>
                  <a:t>Bahasa</a:t>
                </a:r>
                <a:r>
                  <a:rPr lang="en-US" sz="1600" b="1" dirty="0"/>
                  <a:t> Indonesia</a:t>
                </a:r>
              </a:p>
              <a:p>
                <a:pPr algn="ctr"/>
                <a:r>
                  <a:rPr lang="en-US" dirty="0"/>
                  <a:t>KD 3.9 </a:t>
                </a:r>
                <a:r>
                  <a:rPr lang="en-US" dirty="0" err="1"/>
                  <a:t>dan</a:t>
                </a:r>
                <a:r>
                  <a:rPr lang="en-US" dirty="0"/>
                  <a:t> 4.9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D34AAA-2095-472D-ACE7-829EE1664E2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203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37979" y="170534"/>
            <a:ext cx="10589161" cy="6687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D5BE0-604C-4AA0-9DF3-41C8FECB0F71}"/>
              </a:ext>
            </a:extLst>
          </p:cNvPr>
          <p:cNvSpPr/>
          <p:nvPr/>
        </p:nvSpPr>
        <p:spPr>
          <a:xfrm>
            <a:off x="2032428" y="-64168"/>
            <a:ext cx="6800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Bacalah teks </a:t>
            </a:r>
            <a:r>
              <a:rPr lang="id-ID" sz="24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“Kisah Kancil Kecil”</a:t>
            </a:r>
            <a:r>
              <a:rPr lang="id-ID" sz="2000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 bukumu!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0C07B-5C7B-4215-9762-9F48B3A84046}"/>
              </a:ext>
            </a:extLst>
          </p:cNvPr>
          <p:cNvSpPr/>
          <p:nvPr/>
        </p:nvSpPr>
        <p:spPr>
          <a:xfrm>
            <a:off x="338035" y="367479"/>
            <a:ext cx="10189044" cy="6281137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ID" sz="2000" dirty="0"/>
              <a:t>	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, </a:t>
            </a:r>
            <a:r>
              <a:rPr lang="en-ID" sz="2000" dirty="0" err="1"/>
              <a:t>Kancil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terbangun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tidurnya</a:t>
            </a:r>
            <a:r>
              <a:rPr lang="en-ID" sz="2000" dirty="0"/>
              <a:t>. </a:t>
            </a: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kedua</a:t>
            </a:r>
            <a:r>
              <a:rPr lang="en-ID" sz="2000" dirty="0"/>
              <a:t> </a:t>
            </a:r>
            <a:r>
              <a:rPr lang="en-ID" sz="2000" dirty="0" err="1"/>
              <a:t>induknya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menemukan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. </a:t>
            </a:r>
            <a:r>
              <a:rPr lang="en-ID" sz="2000" dirty="0" err="1"/>
              <a:t>Padahal</a:t>
            </a:r>
            <a:r>
              <a:rPr lang="en-ID" sz="2000" dirty="0"/>
              <a:t>, </a:t>
            </a:r>
            <a:r>
              <a:rPr lang="en-ID" sz="2000" dirty="0" err="1"/>
              <a:t>perutnya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lapar</a:t>
            </a:r>
            <a:r>
              <a:rPr lang="en-ID" sz="2000" dirty="0"/>
              <a:t>. </a:t>
            </a:r>
            <a:r>
              <a:rPr lang="en-ID" sz="2000" dirty="0" err="1"/>
              <a:t>Akhirnya</a:t>
            </a:r>
            <a:r>
              <a:rPr lang="en-ID" sz="2000" dirty="0"/>
              <a:t>,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memutuskan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keluar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mencari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. </a:t>
            </a: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belum</a:t>
            </a:r>
            <a:r>
              <a:rPr lang="en-ID" sz="2000" dirty="0"/>
              <a:t> </a:t>
            </a:r>
            <a:r>
              <a:rPr lang="en-ID" sz="2000" dirty="0" err="1"/>
              <a:t>pernah</a:t>
            </a:r>
            <a:r>
              <a:rPr lang="en-ID" sz="2000" dirty="0"/>
              <a:t> </a:t>
            </a:r>
            <a:r>
              <a:rPr lang="en-ID" sz="2000" dirty="0" err="1"/>
              <a:t>keluar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apalagi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. Karena </a:t>
            </a:r>
            <a:r>
              <a:rPr lang="en-ID" sz="2000" dirty="0" err="1"/>
              <a:t>kedua</a:t>
            </a:r>
            <a:r>
              <a:rPr lang="en-ID" sz="2000" dirty="0"/>
              <a:t> </a:t>
            </a:r>
            <a:r>
              <a:rPr lang="en-ID" sz="2000" dirty="0" err="1"/>
              <a:t>induknya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sekali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mengizinkannya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keluar</a:t>
            </a:r>
            <a:r>
              <a:rPr lang="en-ID" sz="2000" dirty="0"/>
              <a:t>. </a:t>
            </a:r>
            <a:r>
              <a:rPr lang="en-ID" sz="2000" dirty="0" err="1"/>
              <a:t>Kancil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masih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dan </a:t>
            </a:r>
            <a:r>
              <a:rPr lang="en-ID" sz="2000" dirty="0" err="1"/>
              <a:t>belum</a:t>
            </a:r>
            <a:r>
              <a:rPr lang="en-ID" sz="2000" dirty="0"/>
              <a:t> </a:t>
            </a:r>
            <a:r>
              <a:rPr lang="en-ID" sz="2000" dirty="0" err="1"/>
              <a:t>cukup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keluar</a:t>
            </a:r>
            <a:r>
              <a:rPr lang="en-ID" sz="2000" dirty="0"/>
              <a:t> </a:t>
            </a:r>
            <a:r>
              <a:rPr lang="en-ID" sz="2000" dirty="0" err="1"/>
              <a:t>sendirian</a:t>
            </a:r>
            <a:r>
              <a:rPr lang="en-ID" sz="2000" dirty="0"/>
              <a:t>. </a:t>
            </a:r>
            <a:r>
              <a:rPr lang="en-ID" sz="2000" dirty="0" err="1"/>
              <a:t>Kedua</a:t>
            </a:r>
            <a:r>
              <a:rPr lang="en-ID" sz="2000" dirty="0"/>
              <a:t> </a:t>
            </a:r>
            <a:r>
              <a:rPr lang="en-ID" sz="2000" dirty="0" err="1"/>
              <a:t>induknya</a:t>
            </a:r>
            <a:r>
              <a:rPr lang="en-ID" sz="2000" dirty="0"/>
              <a:t> </a:t>
            </a:r>
            <a:r>
              <a:rPr lang="en-ID" sz="2000" dirty="0" err="1"/>
              <a:t>selalu</a:t>
            </a:r>
            <a:r>
              <a:rPr lang="en-ID" sz="2000" dirty="0"/>
              <a:t> </a:t>
            </a:r>
            <a:r>
              <a:rPr lang="en-ID" sz="2000" dirty="0" err="1"/>
              <a:t>berpesan</a:t>
            </a:r>
            <a:r>
              <a:rPr lang="en-ID" sz="2000" dirty="0"/>
              <a:t>, </a:t>
            </a:r>
            <a:r>
              <a:rPr lang="en-ID" sz="2000" dirty="0" err="1"/>
              <a:t>hutan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yang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berbahaya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sekali</a:t>
            </a:r>
            <a:r>
              <a:rPr lang="en-ID" sz="2000" dirty="0"/>
              <a:t> </a:t>
            </a:r>
            <a:r>
              <a:rPr lang="en-ID" sz="2000" dirty="0" err="1"/>
              <a:t>binatang</a:t>
            </a:r>
            <a:r>
              <a:rPr lang="en-ID" sz="2000" dirty="0"/>
              <a:t> </a:t>
            </a:r>
            <a:r>
              <a:rPr lang="en-ID" sz="2000" dirty="0" err="1"/>
              <a:t>jahat</a:t>
            </a:r>
            <a:r>
              <a:rPr lang="en-ID" sz="2000" dirty="0"/>
              <a:t> dan </a:t>
            </a:r>
            <a:r>
              <a:rPr lang="en-ID" sz="2000" dirty="0" err="1"/>
              <a:t>berbahaya</a:t>
            </a:r>
            <a:r>
              <a:rPr lang="en-ID" sz="2000" dirty="0"/>
              <a:t>.</a:t>
            </a:r>
          </a:p>
          <a:p>
            <a:pPr algn="just"/>
            <a:r>
              <a:rPr lang="en-ID" sz="2000" dirty="0"/>
              <a:t>	</a:t>
            </a: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pesan</a:t>
            </a:r>
            <a:r>
              <a:rPr lang="en-ID" sz="2000" dirty="0"/>
              <a:t> </a:t>
            </a:r>
            <a:r>
              <a:rPr lang="en-ID" sz="2000" dirty="0" err="1"/>
              <a:t>kedua</a:t>
            </a:r>
            <a:r>
              <a:rPr lang="en-ID" sz="2000" dirty="0"/>
              <a:t> </a:t>
            </a:r>
            <a:r>
              <a:rPr lang="en-ID" sz="2000" dirty="0" err="1"/>
              <a:t>induknya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hiraukan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kelaparan</a:t>
            </a:r>
            <a:r>
              <a:rPr lang="en-ID" sz="2000" dirty="0"/>
              <a:t> dan </a:t>
            </a:r>
            <a:r>
              <a:rPr lang="en-ID" sz="2000" dirty="0" err="1"/>
              <a:t>keluar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menuju</a:t>
            </a:r>
            <a:r>
              <a:rPr lang="en-ID" sz="2000" dirty="0"/>
              <a:t> </a:t>
            </a:r>
            <a:r>
              <a:rPr lang="en-ID" sz="2000" dirty="0" err="1"/>
              <a:t>hutan</a:t>
            </a:r>
            <a:r>
              <a:rPr lang="en-ID" sz="2000" dirty="0"/>
              <a:t>. pada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masuk</a:t>
            </a:r>
            <a:r>
              <a:rPr lang="en-ID" sz="2000" dirty="0"/>
              <a:t> </a:t>
            </a:r>
            <a:r>
              <a:rPr lang="en-ID" sz="2000" dirty="0" err="1"/>
              <a:t>kedalam</a:t>
            </a:r>
            <a:r>
              <a:rPr lang="en-ID" sz="2000" dirty="0"/>
              <a:t> </a:t>
            </a:r>
            <a:r>
              <a:rPr lang="en-ID" sz="2000" dirty="0" err="1"/>
              <a:t>hutan</a:t>
            </a:r>
            <a:r>
              <a:rPr lang="en-ID" sz="2000" dirty="0"/>
              <a:t>,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sekali</a:t>
            </a:r>
            <a:r>
              <a:rPr lang="en-ID" sz="2000" dirty="0"/>
              <a:t> </a:t>
            </a:r>
            <a:r>
              <a:rPr lang="en-ID" sz="2000" dirty="0" err="1"/>
              <a:t>pohon-pohon</a:t>
            </a:r>
            <a:r>
              <a:rPr lang="en-ID" sz="2000" dirty="0"/>
              <a:t> yang </a:t>
            </a:r>
            <a:r>
              <a:rPr lang="en-ID" sz="2000" dirty="0" err="1"/>
              <a:t>lebat</a:t>
            </a:r>
            <a:r>
              <a:rPr lang="en-ID" sz="2000" dirty="0"/>
              <a:t>. </a:t>
            </a:r>
            <a:r>
              <a:rPr lang="en-ID" sz="2000" dirty="0" err="1"/>
              <a:t>Ditengah</a:t>
            </a:r>
            <a:r>
              <a:rPr lang="en-ID" sz="2000" dirty="0"/>
              <a:t> </a:t>
            </a:r>
            <a:r>
              <a:rPr lang="en-ID" sz="2000" dirty="0" err="1"/>
              <a:t>perjalanan</a:t>
            </a:r>
            <a:r>
              <a:rPr lang="en-ID" sz="2000" dirty="0"/>
              <a:t>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buah</a:t>
            </a:r>
            <a:r>
              <a:rPr lang="en-ID" sz="2000" dirty="0"/>
              <a:t> </a:t>
            </a:r>
            <a:r>
              <a:rPr lang="en-ID" sz="2000" dirty="0" err="1"/>
              <a:t>Anggur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pun </a:t>
            </a:r>
            <a:r>
              <a:rPr lang="en-ID" sz="2000" dirty="0" err="1"/>
              <a:t>berjalan</a:t>
            </a:r>
            <a:r>
              <a:rPr lang="en-ID" sz="2000" dirty="0"/>
              <a:t> </a:t>
            </a:r>
            <a:r>
              <a:rPr lang="en-ID" sz="2000" dirty="0" err="1"/>
              <a:t>mendekat</a:t>
            </a:r>
            <a:r>
              <a:rPr lang="en-ID" sz="2000" dirty="0"/>
              <a:t> dan </a:t>
            </a:r>
            <a:r>
              <a:rPr lang="en-ID" sz="2000" dirty="0" err="1"/>
              <a:t>lagsung</a:t>
            </a:r>
            <a:r>
              <a:rPr lang="en-ID" sz="2000" dirty="0"/>
              <a:t> </a:t>
            </a:r>
            <a:r>
              <a:rPr lang="en-ID" sz="2000" dirty="0" err="1"/>
              <a:t>melahapnya</a:t>
            </a:r>
            <a:r>
              <a:rPr lang="en-ID" sz="2000" dirty="0"/>
              <a:t>. </a:t>
            </a: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tiba-tiba</a:t>
            </a:r>
            <a:r>
              <a:rPr lang="en-ID" sz="2000" dirty="0"/>
              <a:t>, </a:t>
            </a:r>
            <a:r>
              <a:rPr lang="en-ID" sz="2000" dirty="0" err="1"/>
              <a:t>terdengar</a:t>
            </a:r>
            <a:r>
              <a:rPr lang="en-ID" sz="2000" dirty="0"/>
              <a:t> </a:t>
            </a:r>
            <a:r>
              <a:rPr lang="en-ID" sz="2000" dirty="0" err="1"/>
              <a:t>suara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kencang</a:t>
            </a:r>
            <a:r>
              <a:rPr lang="en-ID" sz="2000" dirty="0"/>
              <a:t> dan </a:t>
            </a:r>
            <a:r>
              <a:rPr lang="en-ID" sz="2000" dirty="0" err="1"/>
              <a:t>tanah</a:t>
            </a:r>
            <a:r>
              <a:rPr lang="en-ID" sz="2000" dirty="0"/>
              <a:t> pun </a:t>
            </a:r>
            <a:r>
              <a:rPr lang="en-ID" sz="2000" dirty="0" err="1"/>
              <a:t>sedikit</a:t>
            </a:r>
            <a:r>
              <a:rPr lang="en-ID" sz="2000" dirty="0"/>
              <a:t> </a:t>
            </a:r>
            <a:r>
              <a:rPr lang="en-ID" sz="2000" dirty="0" err="1"/>
              <a:t>bergetar</a:t>
            </a:r>
            <a:r>
              <a:rPr lang="en-ID" sz="2000" dirty="0"/>
              <a:t>. </a:t>
            </a:r>
            <a:r>
              <a:rPr lang="en-ID" sz="2000" dirty="0" err="1"/>
              <a:t>Kancil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ketakutan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bersembunyi</a:t>
            </a:r>
            <a:r>
              <a:rPr lang="en-ID" sz="2000" dirty="0"/>
              <a:t> di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semak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pun </a:t>
            </a:r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seekor</a:t>
            </a:r>
            <a:r>
              <a:rPr lang="en-ID" sz="2000" dirty="0"/>
              <a:t> </a:t>
            </a:r>
            <a:r>
              <a:rPr lang="en-ID" sz="2000" dirty="0" err="1"/>
              <a:t>binatang</a:t>
            </a:r>
            <a:r>
              <a:rPr lang="en-ID" sz="2000" dirty="0"/>
              <a:t> yang </a:t>
            </a:r>
            <a:r>
              <a:rPr lang="en-ID" sz="2000" dirty="0" err="1"/>
              <a:t>berjalan</a:t>
            </a:r>
            <a:r>
              <a:rPr lang="en-ID" sz="2000" dirty="0"/>
              <a:t> </a:t>
            </a:r>
            <a:r>
              <a:rPr lang="en-ID" sz="2000" dirty="0" err="1"/>
              <a:t>mendekat</a:t>
            </a:r>
            <a:r>
              <a:rPr lang="en-ID" sz="2000" dirty="0"/>
              <a:t> </a:t>
            </a:r>
            <a:r>
              <a:rPr lang="en-ID" sz="2000" dirty="0" err="1"/>
              <a:t>tempatnya</a:t>
            </a:r>
            <a:r>
              <a:rPr lang="en-ID" sz="2000" dirty="0"/>
              <a:t> </a:t>
            </a:r>
            <a:r>
              <a:rPr lang="en-ID" sz="2000" dirty="0" err="1"/>
              <a:t>bersembunyi</a:t>
            </a:r>
            <a:r>
              <a:rPr lang="en-ID" sz="2000" dirty="0"/>
              <a:t>.</a:t>
            </a:r>
          </a:p>
          <a:p>
            <a:pPr algn="just"/>
            <a:r>
              <a:rPr lang="en-ID" sz="2000" dirty="0"/>
              <a:t>	</a:t>
            </a:r>
            <a:r>
              <a:rPr lang="en-ID" sz="2000" dirty="0" err="1"/>
              <a:t>Binatang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bertubuh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, </a:t>
            </a:r>
            <a:r>
              <a:rPr lang="en-ID" sz="2000" dirty="0" err="1"/>
              <a:t>mempunyai</a:t>
            </a:r>
            <a:r>
              <a:rPr lang="en-ID" sz="2000" dirty="0"/>
              <a:t> </a:t>
            </a:r>
            <a:r>
              <a:rPr lang="en-ID" sz="2000" dirty="0" err="1"/>
              <a:t>telinga</a:t>
            </a:r>
            <a:r>
              <a:rPr lang="en-ID" sz="2000" dirty="0"/>
              <a:t> </a:t>
            </a:r>
            <a:r>
              <a:rPr lang="en-ID" sz="2000" dirty="0" err="1"/>
              <a:t>lebar</a:t>
            </a:r>
            <a:r>
              <a:rPr lang="en-ID" sz="2000" dirty="0"/>
              <a:t> dan </a:t>
            </a:r>
            <a:r>
              <a:rPr lang="en-ID" sz="2000" dirty="0" err="1"/>
              <a:t>berhidung</a:t>
            </a:r>
            <a:r>
              <a:rPr lang="en-ID" sz="2000" dirty="0"/>
              <a:t> </a:t>
            </a:r>
            <a:r>
              <a:rPr lang="en-ID" sz="2000" dirty="0" err="1"/>
              <a:t>panjang</a:t>
            </a:r>
            <a:r>
              <a:rPr lang="en-ID" sz="2000" dirty="0"/>
              <a:t>.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, </a:t>
            </a:r>
            <a:r>
              <a:rPr lang="en-ID" sz="2000" dirty="0" err="1"/>
              <a:t>mulutnya</a:t>
            </a:r>
            <a:r>
              <a:rPr lang="en-ID" sz="2000" dirty="0"/>
              <a:t> </a:t>
            </a:r>
            <a:r>
              <a:rPr lang="en-ID" sz="2000" dirty="0" err="1"/>
              <a:t>terdapat</a:t>
            </a:r>
            <a:r>
              <a:rPr lang="en-ID" sz="2000" dirty="0"/>
              <a:t> </a:t>
            </a:r>
            <a:r>
              <a:rPr lang="en-ID" sz="2000" dirty="0" err="1"/>
              <a:t>dua</a:t>
            </a:r>
            <a:r>
              <a:rPr lang="en-ID" sz="2000" dirty="0"/>
              <a:t> </a:t>
            </a:r>
            <a:r>
              <a:rPr lang="en-ID" sz="2000" dirty="0" err="1"/>
              <a:t>gigi</a:t>
            </a:r>
            <a:r>
              <a:rPr lang="en-ID" sz="2000" dirty="0"/>
              <a:t> yang </a:t>
            </a:r>
            <a:r>
              <a:rPr lang="en-ID" sz="2000" dirty="0" err="1"/>
              <a:t>besar</a:t>
            </a:r>
            <a:r>
              <a:rPr lang="en-ID" sz="2000" dirty="0"/>
              <a:t> dan </a:t>
            </a:r>
            <a:r>
              <a:rPr lang="en-ID" sz="2000" dirty="0" err="1"/>
              <a:t>panjang</a:t>
            </a:r>
            <a:r>
              <a:rPr lang="en-ID" sz="2000" dirty="0"/>
              <a:t>. </a:t>
            </a:r>
            <a:r>
              <a:rPr lang="en-ID" sz="2000" dirty="0" err="1"/>
              <a:t>Tidak</a:t>
            </a:r>
            <a:r>
              <a:rPr lang="en-ID" sz="2000" dirty="0"/>
              <a:t> lama </a:t>
            </a:r>
            <a:r>
              <a:rPr lang="en-ID" sz="2000" dirty="0" err="1"/>
              <a:t>kemudian</a:t>
            </a:r>
            <a:r>
              <a:rPr lang="en-ID" sz="2000" dirty="0"/>
              <a:t>,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arah</a:t>
            </a:r>
            <a:r>
              <a:rPr lang="en-ID" sz="2000" dirty="0"/>
              <a:t> yang </a:t>
            </a:r>
            <a:r>
              <a:rPr lang="en-ID" sz="2000" dirty="0" err="1"/>
              <a:t>sama</a:t>
            </a:r>
            <a:r>
              <a:rPr lang="en-ID" sz="2000" dirty="0"/>
              <a:t>. </a:t>
            </a:r>
            <a:r>
              <a:rPr lang="en-ID" sz="2000" dirty="0" err="1"/>
              <a:t>Muncullah</a:t>
            </a:r>
            <a:r>
              <a:rPr lang="en-ID" sz="2000" dirty="0"/>
              <a:t> </a:t>
            </a:r>
            <a:r>
              <a:rPr lang="en-ID" sz="2000" dirty="0" err="1"/>
              <a:t>seekor</a:t>
            </a:r>
            <a:r>
              <a:rPr lang="en-ID" sz="2000" dirty="0"/>
              <a:t> </a:t>
            </a:r>
            <a:r>
              <a:rPr lang="en-ID" sz="2000" dirty="0" err="1"/>
              <a:t>binatang</a:t>
            </a:r>
            <a:r>
              <a:rPr lang="en-ID" sz="2000" dirty="0"/>
              <a:t> yang lain. </a:t>
            </a: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binatang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indah</a:t>
            </a:r>
            <a:r>
              <a:rPr lang="en-ID" sz="2000" dirty="0"/>
              <a:t> dan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bulu</a:t>
            </a:r>
            <a:r>
              <a:rPr lang="en-ID" sz="2000" dirty="0"/>
              <a:t> yang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halus</a:t>
            </a:r>
            <a:r>
              <a:rPr lang="en-ID" sz="2000" dirty="0"/>
              <a:t> </a:t>
            </a:r>
            <a:r>
              <a:rPr lang="en-ID" sz="2000" dirty="0" err="1"/>
              <a:t>berwarna</a:t>
            </a:r>
            <a:r>
              <a:rPr lang="en-ID" sz="2000" dirty="0"/>
              <a:t> </a:t>
            </a:r>
            <a:r>
              <a:rPr lang="en-ID" sz="2000" dirty="0" err="1"/>
              <a:t>kuning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mempunyai</a:t>
            </a:r>
            <a:r>
              <a:rPr lang="en-ID" sz="2000" dirty="0"/>
              <a:t> </a:t>
            </a:r>
            <a:r>
              <a:rPr lang="en-ID" sz="2000" dirty="0" err="1"/>
              <a:t>rambut</a:t>
            </a:r>
            <a:r>
              <a:rPr lang="en-ID" sz="2000" dirty="0"/>
              <a:t> </a:t>
            </a:r>
            <a:r>
              <a:rPr lang="en-ID" sz="2000" dirty="0" err="1"/>
              <a:t>lebat</a:t>
            </a:r>
            <a:r>
              <a:rPr lang="en-ID" sz="2000" dirty="0"/>
              <a:t> di </a:t>
            </a:r>
            <a:r>
              <a:rPr lang="en-ID" sz="2000" dirty="0" err="1"/>
              <a:t>kepalanya</a:t>
            </a:r>
            <a:r>
              <a:rPr lang="en-ID" sz="2000" dirty="0"/>
              <a:t>, </a:t>
            </a:r>
            <a:r>
              <a:rPr lang="en-ID" sz="2000" dirty="0" err="1"/>
              <a:t>binatang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terlihat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gagah</a:t>
            </a:r>
            <a:r>
              <a:rPr lang="en-ID" sz="2000" dirty="0"/>
              <a:t> dan </a:t>
            </a:r>
            <a:r>
              <a:rPr lang="en-ID" sz="2000" dirty="0" err="1"/>
              <a:t>kuat</a:t>
            </a:r>
            <a:r>
              <a:rPr lang="en-ID" sz="2000" dirty="0"/>
              <a:t>. </a:t>
            </a:r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berjalan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anggun</a:t>
            </a:r>
            <a:r>
              <a:rPr lang="en-ID" sz="20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C38CC-14D3-405C-BF4A-07E5B6269DB1}"/>
              </a:ext>
            </a:extLst>
          </p:cNvPr>
          <p:cNvSpPr/>
          <p:nvPr/>
        </p:nvSpPr>
        <p:spPr>
          <a:xfrm>
            <a:off x="338035" y="380685"/>
            <a:ext cx="10189043" cy="6287356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ID" dirty="0"/>
              <a:t>	“</a:t>
            </a:r>
            <a:r>
              <a:rPr lang="en-ID" dirty="0" err="1"/>
              <a:t>Waaah</a:t>
            </a:r>
            <a:r>
              <a:rPr lang="en-ID" dirty="0"/>
              <a:t>, </a:t>
            </a:r>
            <a:r>
              <a:rPr lang="en-ID" dirty="0" err="1"/>
              <a:t>binatang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gagah</a:t>
            </a:r>
            <a:r>
              <a:rPr lang="en-ID" dirty="0"/>
              <a:t> dan </a:t>
            </a:r>
            <a:r>
              <a:rPr lang="en-ID" dirty="0" err="1"/>
              <a:t>kuat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teman</a:t>
            </a:r>
            <a:r>
              <a:rPr lang="en-ID" dirty="0"/>
              <a:t> Ayah dan </a:t>
            </a:r>
            <a:r>
              <a:rPr lang="en-ID" dirty="0" err="1"/>
              <a:t>Ibu</a:t>
            </a:r>
            <a:r>
              <a:rPr lang="en-ID" dirty="0"/>
              <a:t>.” </a:t>
            </a:r>
            <a:r>
              <a:rPr lang="en-ID" dirty="0" err="1"/>
              <a:t>Ujar</a:t>
            </a:r>
            <a:r>
              <a:rPr lang="en-ID" dirty="0"/>
              <a:t> </a:t>
            </a:r>
            <a:r>
              <a:rPr lang="en-ID" dirty="0" err="1"/>
              <a:t>Kancil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	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binatang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pun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lewat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 </a:t>
            </a:r>
            <a:r>
              <a:rPr lang="en-ID" dirty="0" err="1"/>
              <a:t>Akhirnya</a:t>
            </a:r>
            <a:r>
              <a:rPr lang="en-ID" dirty="0"/>
              <a:t>, </a:t>
            </a:r>
            <a:r>
              <a:rPr lang="en-ID" dirty="0" err="1"/>
              <a:t>Kancil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melanjutkan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. Setelah </a:t>
            </a:r>
            <a:r>
              <a:rPr lang="en-ID" dirty="0" err="1"/>
              <a:t>perutnya</a:t>
            </a:r>
            <a:r>
              <a:rPr lang="en-ID" dirty="0"/>
              <a:t> </a:t>
            </a:r>
            <a:r>
              <a:rPr lang="en-ID" dirty="0" err="1"/>
              <a:t>kenyang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pun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. </a:t>
            </a:r>
            <a:r>
              <a:rPr lang="en-ID" dirty="0" err="1"/>
              <a:t>Sesampainya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dirumah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orang </a:t>
            </a:r>
            <a:r>
              <a:rPr lang="en-ID" dirty="0" err="1"/>
              <a:t>tuanya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“</a:t>
            </a:r>
            <a:r>
              <a:rPr lang="en-ID" dirty="0" err="1"/>
              <a:t>Anakku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 mana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? Kami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mengkhawatirkan</a:t>
            </a:r>
            <a:r>
              <a:rPr lang="en-ID" dirty="0"/>
              <a:t> mu.” </a:t>
            </a:r>
            <a:r>
              <a:rPr lang="en-ID" dirty="0" err="1"/>
              <a:t>Ujar</a:t>
            </a:r>
            <a:r>
              <a:rPr lang="en-ID" dirty="0"/>
              <a:t> sang </a:t>
            </a:r>
            <a:r>
              <a:rPr lang="en-ID" dirty="0" err="1"/>
              <a:t>Ibu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</a:t>
            </a:r>
            <a:r>
              <a:rPr lang="en-ID" dirty="0" err="1"/>
              <a:t>Kancil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pun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orang </a:t>
            </a:r>
            <a:r>
              <a:rPr lang="en-ID" dirty="0" err="1"/>
              <a:t>tuanya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“</a:t>
            </a:r>
            <a:r>
              <a:rPr lang="en-ID" dirty="0" err="1"/>
              <a:t>Anakku</a:t>
            </a:r>
            <a:r>
              <a:rPr lang="en-ID" dirty="0"/>
              <a:t>, kau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. </a:t>
            </a:r>
            <a:r>
              <a:rPr lang="en-ID" dirty="0" err="1"/>
              <a:t>Binatang</a:t>
            </a:r>
            <a:r>
              <a:rPr lang="en-ID" dirty="0"/>
              <a:t> yang </a:t>
            </a:r>
            <a:r>
              <a:rPr lang="en-ID" dirty="0" err="1"/>
              <a:t>bertubuh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bernama</a:t>
            </a:r>
            <a:r>
              <a:rPr lang="en-ID" dirty="0"/>
              <a:t> Gajah.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sayuran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binatang</a:t>
            </a:r>
            <a:r>
              <a:rPr lang="en-ID" dirty="0"/>
              <a:t> yang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bernama</a:t>
            </a:r>
            <a:r>
              <a:rPr lang="en-ID" dirty="0"/>
              <a:t> </a:t>
            </a:r>
            <a:r>
              <a:rPr lang="en-ID" dirty="0" err="1"/>
              <a:t>Singa</a:t>
            </a:r>
            <a:r>
              <a:rPr lang="en-ID" dirty="0"/>
              <a:t>.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lengah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menerkam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dan </a:t>
            </a:r>
            <a:r>
              <a:rPr lang="en-ID" dirty="0" err="1"/>
              <a:t>Singa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daging</a:t>
            </a:r>
            <a:r>
              <a:rPr lang="en-ID" dirty="0"/>
              <a:t> para </a:t>
            </a:r>
            <a:r>
              <a:rPr lang="en-ID" dirty="0" err="1"/>
              <a:t>hewan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Nak</a:t>
            </a:r>
            <a:r>
              <a:rPr lang="en-ID" dirty="0"/>
              <a:t>.” </a:t>
            </a:r>
            <a:r>
              <a:rPr lang="en-ID" dirty="0" err="1"/>
              <a:t>Ujar</a:t>
            </a:r>
            <a:r>
              <a:rPr lang="en-ID" dirty="0"/>
              <a:t> sang Ayah </a:t>
            </a:r>
            <a:r>
              <a:rPr lang="en-ID" dirty="0" err="1"/>
              <a:t>menjelaskan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</a:t>
            </a:r>
            <a:r>
              <a:rPr lang="en-ID" dirty="0" err="1"/>
              <a:t>Kancil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terkejut</a:t>
            </a:r>
            <a:r>
              <a:rPr lang="en-ID" dirty="0"/>
              <a:t>, </a:t>
            </a:r>
            <a:r>
              <a:rPr lang="en-ID" dirty="0" err="1"/>
              <a:t>binatang</a:t>
            </a:r>
            <a:r>
              <a:rPr lang="en-ID" dirty="0"/>
              <a:t>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anggap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  <a:r>
              <a:rPr lang="en-ID" dirty="0" err="1"/>
              <a:t>Ternyata</a:t>
            </a:r>
            <a:r>
              <a:rPr lang="en-ID" dirty="0"/>
              <a:t>,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sifatnya</a:t>
            </a:r>
            <a:r>
              <a:rPr lang="en-ID" dirty="0"/>
              <a:t> dan </a:t>
            </a:r>
            <a:r>
              <a:rPr lang="en-ID" dirty="0" err="1"/>
              <a:t>begitu</a:t>
            </a:r>
            <a:r>
              <a:rPr lang="en-ID" dirty="0"/>
              <a:t> pun </a:t>
            </a:r>
            <a:r>
              <a:rPr lang="en-ID" dirty="0" err="1"/>
              <a:t>sebaliknya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“</a:t>
            </a:r>
            <a:r>
              <a:rPr lang="en-ID" dirty="0" err="1"/>
              <a:t>Anakku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itulah</a:t>
            </a:r>
            <a:r>
              <a:rPr lang="en-ID" dirty="0"/>
              <a:t>.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berhati-hati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.” </a:t>
            </a:r>
            <a:r>
              <a:rPr lang="en-ID" dirty="0" err="1"/>
              <a:t>Ujar</a:t>
            </a:r>
            <a:r>
              <a:rPr lang="en-ID" dirty="0"/>
              <a:t> sang </a:t>
            </a:r>
            <a:r>
              <a:rPr lang="en-ID" dirty="0" err="1"/>
              <a:t>Ibu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“</a:t>
            </a:r>
            <a:r>
              <a:rPr lang="en-ID" dirty="0" err="1"/>
              <a:t>Anakku</a:t>
            </a:r>
            <a:r>
              <a:rPr lang="en-ID" dirty="0"/>
              <a:t>,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binatang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luarnya</a:t>
            </a:r>
            <a:r>
              <a:rPr lang="en-ID" dirty="0"/>
              <a:t>. Gajah yang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menyeramkan</a:t>
            </a:r>
            <a:r>
              <a:rPr lang="en-ID" dirty="0"/>
              <a:t> </a:t>
            </a:r>
            <a:r>
              <a:rPr lang="en-ID" dirty="0" err="1"/>
              <a:t>ternyata</a:t>
            </a:r>
            <a:r>
              <a:rPr lang="en-ID" dirty="0"/>
              <a:t> </a:t>
            </a:r>
            <a:r>
              <a:rPr lang="en-ID" dirty="0" err="1"/>
              <a:t>binatang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Singa</a:t>
            </a:r>
            <a:r>
              <a:rPr lang="en-ID" dirty="0"/>
              <a:t> yang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ternyata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 dan </a:t>
            </a:r>
            <a:r>
              <a:rPr lang="en-ID" dirty="0" err="1"/>
              <a:t>berbahaya</a:t>
            </a:r>
            <a:r>
              <a:rPr lang="en-ID" dirty="0"/>
              <a:t>.” </a:t>
            </a:r>
            <a:r>
              <a:rPr lang="en-ID" dirty="0" err="1"/>
              <a:t>Ujar</a:t>
            </a:r>
            <a:r>
              <a:rPr lang="en-ID" dirty="0"/>
              <a:t> sang Ayah </a:t>
            </a:r>
            <a:r>
              <a:rPr lang="en-ID" dirty="0" err="1"/>
              <a:t>menimpali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	</a:t>
            </a:r>
            <a:r>
              <a:rPr lang="en-ID" dirty="0" err="1"/>
              <a:t>Mendengar</a:t>
            </a:r>
            <a:r>
              <a:rPr lang="en-ID" dirty="0"/>
              <a:t> kata </a:t>
            </a:r>
            <a:r>
              <a:rPr lang="en-ID" dirty="0" err="1"/>
              <a:t>kata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orang </a:t>
            </a:r>
            <a:r>
              <a:rPr lang="en-ID" dirty="0" err="1"/>
              <a:t>tuanya</a:t>
            </a:r>
            <a:r>
              <a:rPr lang="en-ID" dirty="0"/>
              <a:t>, </a:t>
            </a:r>
            <a:r>
              <a:rPr lang="en-ID" dirty="0" err="1"/>
              <a:t>Kancil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menganggukkan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pun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nasihat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orang </a:t>
            </a:r>
            <a:r>
              <a:rPr lang="en-ID" dirty="0" err="1"/>
              <a:t>tuanya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pun </a:t>
            </a:r>
            <a:r>
              <a:rPr lang="en-ID" dirty="0" err="1"/>
              <a:t>mengerti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tidaknya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penampilan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perbuatannya</a:t>
            </a:r>
            <a:r>
              <a:rPr lang="en-ID" dirty="0"/>
              <a:t>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24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3387" y="280342"/>
            <a:ext cx="726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Yukk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sekarang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jawablah pertanyaan berikut!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387" y="742007"/>
            <a:ext cx="803101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cerita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Kisah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Kancil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Kecil ?</a:t>
            </a:r>
          </a:p>
          <a:p>
            <a:pPr>
              <a:spcBef>
                <a:spcPts val="60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Siapakah tokoh-tokoh dalam cerita di atas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Bagaimana karakter setiap tokoh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id-ID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 manakah latar cerita tersebut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Apa pesan moral yang dapat diambil dari cerita tersebut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00" y="3992622"/>
            <a:ext cx="4007600" cy="283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69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86">
            <a:off x="-121998" y="1258658"/>
            <a:ext cx="11322590" cy="4762695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 rot="21430506">
            <a:off x="-20129" y="555303"/>
            <a:ext cx="1771999" cy="789980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accent4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Subtema 3</a:t>
            </a:r>
          </a:p>
        </p:txBody>
      </p:sp>
      <p:sp>
        <p:nvSpPr>
          <p:cNvPr id="6" name="TextBox 5"/>
          <p:cNvSpPr txBox="1"/>
          <p:nvPr/>
        </p:nvSpPr>
        <p:spPr>
          <a:xfrm rot="21415206">
            <a:off x="2000762" y="248121"/>
            <a:ext cx="909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Bangga Terhadap Daerah Tempat Tinggalku</a:t>
            </a:r>
          </a:p>
        </p:txBody>
      </p:sp>
      <p:sp>
        <p:nvSpPr>
          <p:cNvPr id="8" name="Rectangle 7"/>
          <p:cNvSpPr/>
          <p:nvPr/>
        </p:nvSpPr>
        <p:spPr>
          <a:xfrm rot="5166936">
            <a:off x="1490082" y="815368"/>
            <a:ext cx="828000" cy="1192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A99E4AAD-3BF3-43B2-AB5F-EB7C72451E9E}"/>
              </a:ext>
            </a:extLst>
          </p:cNvPr>
          <p:cNvSpPr/>
          <p:nvPr/>
        </p:nvSpPr>
        <p:spPr>
          <a:xfrm>
            <a:off x="9144000" y="6453809"/>
            <a:ext cx="3048000" cy="404191"/>
          </a:xfrm>
          <a:prstGeom prst="flowChartPredefinedProcess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Dinda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Ainun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Nifaza</a:t>
            </a:r>
            <a:endParaRPr lang="en-ID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43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014747" y="805993"/>
            <a:ext cx="10054306" cy="2636608"/>
            <a:chOff x="108074" y="161255"/>
            <a:chExt cx="8229019" cy="2768439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108074" y="898366"/>
              <a:ext cx="660770" cy="47308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3143" y="529810"/>
              <a:ext cx="8083950" cy="23998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1945" y="1084204"/>
              <a:ext cx="7519016" cy="1341137"/>
            </a:xfrm>
            <a:prstGeom prst="rect">
              <a:avLst/>
            </a:prstGeom>
          </p:spPr>
          <p:txBody>
            <a:bodyPr wrap="square" numCol="1" spcCol="457200">
              <a:spAutoFit/>
            </a:bodyPr>
            <a:lstStyle/>
            <a:p>
              <a:pPr marL="731509" indent="-731509"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id-ID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ubungan gaya dan gerak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benda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pada peristiwa di lingkungan sekitar</a:t>
              </a:r>
              <a:endParaRPr lang="id-ID" sz="1050" dirty="0">
                <a:latin typeface="Arial" pitchFamily="34" charset="0"/>
                <a:cs typeface="Arial" pitchFamily="34" charset="0"/>
              </a:endParaRPr>
            </a:p>
            <a:p>
              <a:pPr marL="731509" indent="-731509"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id-ID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okoh-tokoh dalam teks cerita fiksi</a:t>
              </a:r>
              <a:endPara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8075" y="161255"/>
              <a:ext cx="5472607" cy="737111"/>
              <a:chOff x="292991" y="401389"/>
              <a:chExt cx="5472607" cy="737111"/>
            </a:xfrm>
          </p:grpSpPr>
          <p:sp>
            <p:nvSpPr>
              <p:cNvPr id="39" name="Pentagon 38"/>
              <p:cNvSpPr/>
              <p:nvPr/>
            </p:nvSpPr>
            <p:spPr>
              <a:xfrm>
                <a:off x="292991" y="401389"/>
                <a:ext cx="5472607" cy="737111"/>
              </a:xfrm>
              <a:prstGeom prst="homePlat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86903" y="529811"/>
                <a:ext cx="4350740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fi-FI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Hari ini kita akan belajar: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014747" y="4028785"/>
            <a:ext cx="8065965" cy="1992155"/>
            <a:chOff x="248911" y="4032109"/>
            <a:chExt cx="7939934" cy="2091762"/>
          </a:xfrm>
        </p:grpSpPr>
        <p:sp>
          <p:nvSpPr>
            <p:cNvPr id="42" name="Rounded Rectangle 41"/>
            <p:cNvSpPr/>
            <p:nvPr/>
          </p:nvSpPr>
          <p:spPr>
            <a:xfrm>
              <a:off x="248911" y="4032109"/>
              <a:ext cx="7939934" cy="2091762"/>
            </a:xfrm>
            <a:prstGeom prst="roundRect">
              <a:avLst>
                <a:gd name="adj" fmla="val 477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4770" y="4901542"/>
              <a:ext cx="4176464" cy="1001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ctr">
                <a:buAutoNum type="arabicPeriod"/>
              </a:pPr>
              <a:r>
                <a:rPr lang="id-ID" sz="2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Percaya diri</a:t>
              </a:r>
            </a:p>
            <a:p>
              <a:pPr marL="514350" indent="-514350" algn="ctr">
                <a:buAutoNum type="arabicPeriod"/>
              </a:pPr>
              <a:r>
                <a:rPr lang="id-ID" sz="2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Kerja sama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2860" y="4094020"/>
              <a:ext cx="6612038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>
                  <a:latin typeface="Arial" pitchFamily="34" charset="0"/>
                  <a:cs typeface="Arial" pitchFamily="34" charset="0"/>
                </a:rPr>
                <a:t>Sikap yang akan kita kembangkan</a:t>
              </a:r>
              <a:r>
                <a:rPr lang="fi-FI" sz="24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05044" y="4630071"/>
              <a:ext cx="779591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8"/>
          <a:stretch/>
        </p:blipFill>
        <p:spPr bwMode="auto">
          <a:xfrm flipH="1">
            <a:off x="9388865" y="3238443"/>
            <a:ext cx="2443524" cy="36368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EC33D-02B7-4814-977E-9D0C76584E0A}"/>
              </a:ext>
            </a:extLst>
          </p:cNvPr>
          <p:cNvSpPr txBox="1"/>
          <p:nvPr/>
        </p:nvSpPr>
        <p:spPr>
          <a:xfrm>
            <a:off x="1784603" y="785711"/>
            <a:ext cx="8622792" cy="45550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Nina dan Deli </a:t>
            </a:r>
            <a:r>
              <a:rPr lang="en-US" sz="2000" dirty="0" err="1"/>
              <a:t>melihat</a:t>
            </a:r>
            <a:r>
              <a:rPr lang="en-US" sz="2000" dirty="0"/>
              <a:t> Toni dan </a:t>
            </a:r>
            <a:r>
              <a:rPr lang="en-US" sz="2000" dirty="0" err="1"/>
              <a:t>teman-teman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bermain</a:t>
            </a:r>
            <a:r>
              <a:rPr lang="en-US" sz="2000" dirty="0"/>
              <a:t> bola </a:t>
            </a:r>
            <a:r>
              <a:rPr lang="en-US" sz="2000" dirty="0" err="1"/>
              <a:t>dilapangan</a:t>
            </a:r>
            <a:r>
              <a:rPr lang="en-US" sz="2000" dirty="0"/>
              <a:t>. </a:t>
            </a:r>
            <a:r>
              <a:rPr lang="en-US" sz="2000" dirty="0" err="1"/>
              <a:t>Tak</a:t>
            </a:r>
            <a:r>
              <a:rPr lang="en-US" sz="2000" dirty="0"/>
              <a:t> lama </a:t>
            </a:r>
            <a:r>
              <a:rPr lang="en-US" sz="2000" dirty="0" err="1"/>
              <a:t>kemudian</a:t>
            </a:r>
            <a:r>
              <a:rPr lang="en-US" sz="2000" dirty="0"/>
              <a:t>,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menyaksikan</a:t>
            </a:r>
            <a:r>
              <a:rPr lang="en-US" sz="2000" dirty="0"/>
              <a:t> Toni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mencetak</a:t>
            </a:r>
            <a:r>
              <a:rPr lang="en-US" sz="2000" dirty="0"/>
              <a:t> </a:t>
            </a:r>
            <a:r>
              <a:rPr lang="en-US" sz="2000" dirty="0" err="1"/>
              <a:t>gol</a:t>
            </a:r>
            <a:r>
              <a:rPr lang="en-US" sz="2000" dirty="0"/>
              <a:t>.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pun </a:t>
            </a:r>
            <a:r>
              <a:rPr lang="en-US" sz="2000" dirty="0" err="1"/>
              <a:t>berbincang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pertandingan</a:t>
            </a:r>
            <a:r>
              <a:rPr lang="en-US" sz="2000" dirty="0"/>
              <a:t> bola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Nina	: </a:t>
            </a:r>
            <a:r>
              <a:rPr lang="en-US" sz="2000" dirty="0" err="1"/>
              <a:t>Hebat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Toni!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melakukannya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?</a:t>
            </a:r>
          </a:p>
          <a:p>
            <a:pPr algn="just"/>
            <a:r>
              <a:rPr lang="en-US" sz="2000" dirty="0"/>
              <a:t>Deli	: </a:t>
            </a:r>
            <a:r>
              <a:rPr lang="en-US" sz="2000" dirty="0" err="1"/>
              <a:t>Iya</a:t>
            </a:r>
            <a:r>
              <a:rPr lang="en-US" sz="2000" dirty="0"/>
              <a:t> Nin, </a:t>
            </a:r>
            <a:r>
              <a:rPr lang="en-US" sz="2000" dirty="0" err="1"/>
              <a:t>hebat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!</a:t>
            </a:r>
          </a:p>
          <a:p>
            <a:pPr algn="just"/>
            <a:r>
              <a:rPr lang="en-US" sz="2000" dirty="0"/>
              <a:t>Nina	: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ingat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kemarin</a:t>
            </a:r>
            <a:r>
              <a:rPr lang="en-US" sz="2000" dirty="0"/>
              <a:t>.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,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endParaRPr lang="en-US" sz="2000" dirty="0"/>
          </a:p>
          <a:p>
            <a:pPr algn="just"/>
            <a:r>
              <a:rPr lang="en-US" sz="2000" dirty="0"/>
              <a:t>	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Deli 	: </a:t>
            </a:r>
            <a:r>
              <a:rPr lang="en-US" sz="2000" dirty="0" err="1"/>
              <a:t>Iya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 Gaya juga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loh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Nina	: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, Del.  </a:t>
            </a:r>
            <a:r>
              <a:rPr lang="en-US" sz="2000" dirty="0" err="1"/>
              <a:t>Apa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yaa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?</a:t>
            </a:r>
          </a:p>
          <a:p>
            <a:pPr algn="just"/>
            <a:r>
              <a:rPr lang="en-US" sz="2000" dirty="0"/>
              <a:t>Deli 	: Hmmm.. </a:t>
            </a:r>
            <a:r>
              <a:rPr lang="en-US" sz="2000" dirty="0" err="1"/>
              <a:t>Yukk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pelajari</a:t>
            </a:r>
            <a:r>
              <a:rPr lang="en-US" sz="2000" dirty="0"/>
              <a:t> Bersama-</a:t>
            </a:r>
            <a:r>
              <a:rPr lang="en-US" sz="2000" dirty="0" err="1"/>
              <a:t>sama</a:t>
            </a:r>
            <a:r>
              <a:rPr lang="en-US" sz="2000" dirty="0"/>
              <a:t> … ^_^</a:t>
            </a:r>
          </a:p>
          <a:p>
            <a:pPr algn="just"/>
            <a:endParaRPr lang="en-US" dirty="0"/>
          </a:p>
          <a:p>
            <a:pPr algn="just"/>
            <a:endParaRPr lang="en-US" sz="16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FC746-1F40-46FA-9153-27A1727A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7" b="93310" l="875" r="99417">
                        <a14:foregroundMark x1="65598" y1="6338" x2="72595" y2="21479"/>
                        <a14:foregroundMark x1="72595" y1="21479" x2="86006" y2="35211"/>
                        <a14:foregroundMark x1="86006" y1="35211" x2="66764" y2="28873"/>
                        <a14:foregroundMark x1="66764" y1="28873" x2="77259" y2="41549"/>
                        <a14:foregroundMark x1="77259" y1="41549" x2="90962" y2="39437"/>
                        <a14:foregroundMark x1="90962" y1="39437" x2="72595" y2="8451"/>
                        <a14:foregroundMark x1="72595" y1="8451" x2="78134" y2="31690"/>
                        <a14:foregroundMark x1="78134" y1="31690" x2="88047" y2="34859"/>
                        <a14:foregroundMark x1="66472" y1="8099" x2="72303" y2="25704"/>
                        <a14:foregroundMark x1="72303" y1="25704" x2="73761" y2="43310"/>
                        <a14:foregroundMark x1="73761" y1="43310" x2="89504" y2="46831"/>
                        <a14:foregroundMark x1="89504" y1="46831" x2="95044" y2="31338"/>
                        <a14:foregroundMark x1="95044" y1="31338" x2="91545" y2="47535"/>
                        <a14:foregroundMark x1="91545" y1="47535" x2="92420" y2="30986"/>
                        <a14:foregroundMark x1="92420" y1="30986" x2="98542" y2="45423"/>
                        <a14:foregroundMark x1="98542" y1="45423" x2="83965" y2="34859"/>
                        <a14:foregroundMark x1="83965" y1="34859" x2="73469" y2="20775"/>
                        <a14:foregroundMark x1="73469" y1="20775" x2="71137" y2="38732"/>
                        <a14:foregroundMark x1="71137" y1="38732" x2="75802" y2="45070"/>
                        <a14:foregroundMark x1="67347" y1="3521" x2="76093" y2="6690"/>
                        <a14:foregroundMark x1="89796" y1="27465" x2="99417" y2="36972"/>
                        <a14:foregroundMark x1="7289" y1="26056" x2="11079" y2="42606"/>
                        <a14:foregroundMark x1="11079" y1="42606" x2="23907" y2="35563"/>
                        <a14:foregroundMark x1="23907" y1="35563" x2="8163" y2="38028"/>
                        <a14:foregroundMark x1="8163" y1="38028" x2="4956" y2="54930"/>
                        <a14:foregroundMark x1="4956" y1="54930" x2="20991" y2="63028"/>
                        <a14:foregroundMark x1="20991" y1="63028" x2="23615" y2="46831"/>
                        <a14:foregroundMark x1="23615" y1="46831" x2="8746" y2="39085"/>
                        <a14:foregroundMark x1="8746" y1="39085" x2="16910" y2="54225"/>
                        <a14:foregroundMark x1="16910" y1="54225" x2="32070" y2="53521"/>
                        <a14:foregroundMark x1="32070" y1="53521" x2="20408" y2="64085"/>
                        <a14:foregroundMark x1="20408" y1="64085" x2="5539" y2="64085"/>
                        <a14:foregroundMark x1="5539" y1="64085" x2="30029" y2="76408"/>
                        <a14:foregroundMark x1="30029" y1="76408" x2="11662" y2="80986"/>
                        <a14:foregroundMark x1="11662" y1="80986" x2="28863" y2="87324"/>
                        <a14:foregroundMark x1="28863" y1="87324" x2="23324" y2="81690"/>
                        <a14:foregroundMark x1="42857" y1="87324" x2="41691" y2="92254"/>
                        <a14:foregroundMark x1="39650" y1="52113" x2="40525" y2="50000"/>
                        <a14:foregroundMark x1="1749" y1="35211" x2="875" y2="61268"/>
                        <a14:foregroundMark x1="11079" y1="92254" x2="18367" y2="77817"/>
                        <a14:foregroundMark x1="18367" y1="77817" x2="24781" y2="92606"/>
                        <a14:foregroundMark x1="24781" y1="92606" x2="24490" y2="93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652" y="3705726"/>
            <a:ext cx="5085345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776548" y="3023949"/>
            <a:ext cx="116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 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9225394" y="0"/>
            <a:ext cx="144260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3157"/>
            <a:ext cx="12192000" cy="1600200"/>
            <a:chOff x="0" y="1412013"/>
            <a:chExt cx="9144000" cy="16002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6797206" y="1412013"/>
              <a:ext cx="2346794" cy="1600200"/>
              <a:chOff x="6797206" y="0"/>
              <a:chExt cx="2346794" cy="1600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68458" y="54853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T8  St3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797206" y="226709"/>
                <a:ext cx="504374" cy="504374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332972" y="625218"/>
                <a:ext cx="13901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/>
                  <a:t>IPA</a:t>
                </a:r>
              </a:p>
              <a:p>
                <a:pPr algn="ctr"/>
                <a:r>
                  <a:rPr lang="en-US" sz="1600" dirty="0"/>
                  <a:t>KD 3.4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4.4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F7D4E27-FB33-47D5-93B6-2F2F6DEBA2FA}"/>
              </a:ext>
            </a:extLst>
          </p:cNvPr>
          <p:cNvSpPr/>
          <p:nvPr/>
        </p:nvSpPr>
        <p:spPr>
          <a:xfrm>
            <a:off x="9136289" y="29738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DA9756-5131-4687-943D-F947652AA42B}"/>
              </a:ext>
            </a:extLst>
          </p:cNvPr>
          <p:cNvSpPr/>
          <p:nvPr/>
        </p:nvSpPr>
        <p:spPr>
          <a:xfrm>
            <a:off x="1688" y="1443980"/>
            <a:ext cx="41996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Contohnya</a:t>
            </a:r>
            <a:r>
              <a:rPr lang="en-US" b="1" dirty="0"/>
              <a:t> :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Made </a:t>
            </a:r>
            <a:r>
              <a:rPr lang="en-US" dirty="0" err="1"/>
              <a:t>menendang</a:t>
            </a:r>
            <a:r>
              <a:rPr lang="en-US" dirty="0"/>
              <a:t> bola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gawang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Fitri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Jonas </a:t>
            </a:r>
            <a:r>
              <a:rPr lang="en-US" dirty="0" err="1"/>
              <a:t>mengayuh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5A5BEB-BF26-401E-BCC2-F3820A8D9140}"/>
              </a:ext>
            </a:extLst>
          </p:cNvPr>
          <p:cNvSpPr/>
          <p:nvPr/>
        </p:nvSpPr>
        <p:spPr>
          <a:xfrm>
            <a:off x="4454742" y="1445506"/>
            <a:ext cx="471552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Contohnya</a:t>
            </a:r>
            <a:r>
              <a:rPr lang="en-US" b="1" dirty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/>
              <a:t>Jonas </a:t>
            </a:r>
            <a:r>
              <a:rPr lang="en-US" dirty="0" err="1"/>
              <a:t>mengerem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yang </a:t>
            </a:r>
            <a:r>
              <a:rPr lang="en-US" dirty="0" err="1"/>
              <a:t>melaju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Made </a:t>
            </a:r>
            <a:r>
              <a:rPr lang="en-US" dirty="0" err="1"/>
              <a:t>menangkap</a:t>
            </a:r>
            <a:r>
              <a:rPr lang="en-US" dirty="0"/>
              <a:t> bola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Dedi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bola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kakinya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DD178-F7EE-4698-BF7C-FBA81FDDF5EC}"/>
              </a:ext>
            </a:extLst>
          </p:cNvPr>
          <p:cNvSpPr/>
          <p:nvPr/>
        </p:nvSpPr>
        <p:spPr>
          <a:xfrm>
            <a:off x="1943977" y="4076231"/>
            <a:ext cx="502152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Contohnya</a:t>
            </a:r>
            <a:r>
              <a:rPr lang="en-US" b="1" dirty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/>
              <a:t>Jonas </a:t>
            </a:r>
            <a:r>
              <a:rPr lang="en-US" dirty="0" err="1"/>
              <a:t>mengoper</a:t>
            </a:r>
            <a:r>
              <a:rPr lang="en-US" dirty="0"/>
              <a:t> bola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temannya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Pemain</a:t>
            </a:r>
            <a:r>
              <a:rPr lang="en-US" dirty="0"/>
              <a:t> bola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bola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lawan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Ayah </a:t>
            </a:r>
            <a:r>
              <a:rPr lang="sv-SE" dirty="0"/>
              <a:t>memutar arah mobil yang dikendarainya.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5A4B92-9C04-4F78-9C13-26AD138A2EF1}"/>
              </a:ext>
            </a:extLst>
          </p:cNvPr>
          <p:cNvSpPr/>
          <p:nvPr/>
        </p:nvSpPr>
        <p:spPr>
          <a:xfrm>
            <a:off x="-44166" y="-35212"/>
            <a:ext cx="9608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Hubungan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gaya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terhadap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gerak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suatu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benda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seperti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berikut</a:t>
            </a:r>
            <a:r>
              <a:rPr lang="en-US" sz="2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4E5E28-83CB-4E38-B783-C9F4C5492922}"/>
              </a:ext>
            </a:extLst>
          </p:cNvPr>
          <p:cNvSpPr/>
          <p:nvPr/>
        </p:nvSpPr>
        <p:spPr>
          <a:xfrm>
            <a:off x="-16042" y="749619"/>
            <a:ext cx="421738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diam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283EFB-8022-4FB4-A560-BB46A3FA4489}"/>
              </a:ext>
            </a:extLst>
          </p:cNvPr>
          <p:cNvSpPr/>
          <p:nvPr/>
        </p:nvSpPr>
        <p:spPr>
          <a:xfrm>
            <a:off x="4454742" y="749871"/>
            <a:ext cx="4715529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lambat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berhenti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34D51C-DEE3-4044-938E-E712B606BAB0}"/>
              </a:ext>
            </a:extLst>
          </p:cNvPr>
          <p:cNvSpPr/>
          <p:nvPr/>
        </p:nvSpPr>
        <p:spPr>
          <a:xfrm>
            <a:off x="1943977" y="3385290"/>
            <a:ext cx="502152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595F07-D090-484A-9BC9-3A54806F4A5B}"/>
              </a:ext>
            </a:extLst>
          </p:cNvPr>
          <p:cNvSpPr/>
          <p:nvPr/>
        </p:nvSpPr>
        <p:spPr>
          <a:xfrm>
            <a:off x="7603958" y="4090666"/>
            <a:ext cx="416372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Contohnya</a:t>
            </a:r>
            <a:r>
              <a:rPr lang="en-US" b="1" dirty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/>
              <a:t>Maria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plastisin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memotong</a:t>
            </a:r>
            <a:r>
              <a:rPr lang="en-US" dirty="0"/>
              <a:t> </a:t>
            </a:r>
            <a:r>
              <a:rPr lang="en-US" dirty="0" err="1"/>
              <a:t>kue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pisau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Ayah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guci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liat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A643A5-0B28-421F-9C27-E42FD986CAAF}"/>
              </a:ext>
            </a:extLst>
          </p:cNvPr>
          <p:cNvSpPr/>
          <p:nvPr/>
        </p:nvSpPr>
        <p:spPr>
          <a:xfrm>
            <a:off x="7603958" y="3410902"/>
            <a:ext cx="416372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50" grpId="0" animBg="1"/>
      <p:bldP spid="51" grpId="0" animBg="1"/>
      <p:bldP spid="53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4B86369-5807-465A-BEA6-F67B03866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2" b="95221" l="4722" r="97778">
                        <a14:foregroundMark x1="25833" y1="8824" x2="32222" y2="4412"/>
                        <a14:foregroundMark x1="32222" y1="4412" x2="42778" y2="11765"/>
                        <a14:foregroundMark x1="42778" y1="11765" x2="51944" y2="13971"/>
                        <a14:foregroundMark x1="88889" y1="27941" x2="95000" y2="33088"/>
                        <a14:foregroundMark x1="95000" y1="33088" x2="96389" y2="43382"/>
                        <a14:foregroundMark x1="96389" y1="43382" x2="83056" y2="67647"/>
                        <a14:foregroundMark x1="83056" y1="67647" x2="76944" y2="73529"/>
                        <a14:foregroundMark x1="76944" y1="73529" x2="83611" y2="80147"/>
                        <a14:foregroundMark x1="83611" y1="80147" x2="96111" y2="51838"/>
                        <a14:foregroundMark x1="96111" y1="51838" x2="99167" y2="61765"/>
                        <a14:foregroundMark x1="99167" y1="61765" x2="92778" y2="66912"/>
                        <a14:foregroundMark x1="92778" y1="66912" x2="86389" y2="62132"/>
                        <a14:foregroundMark x1="86389" y1="62132" x2="79167" y2="67279"/>
                        <a14:foregroundMark x1="79167" y1="67279" x2="76667" y2="76838"/>
                        <a14:foregroundMark x1="76667" y1="76838" x2="76389" y2="86397"/>
                        <a14:foregroundMark x1="76389" y1="86397" x2="84444" y2="86765"/>
                        <a14:foregroundMark x1="84444" y1="86765" x2="97222" y2="59191"/>
                        <a14:foregroundMark x1="97222" y1="59191" x2="97778" y2="56618"/>
                        <a14:foregroundMark x1="82778" y1="85662" x2="66389" y2="91912"/>
                        <a14:foregroundMark x1="66389" y1="91912" x2="59167" y2="88971"/>
                        <a14:foregroundMark x1="59167" y1="88971" x2="58889" y2="88235"/>
                        <a14:foregroundMark x1="75278" y1="95221" x2="70833" y2="95588"/>
                        <a14:foregroundMark x1="13889" y1="62500" x2="4722" y2="62132"/>
                        <a14:foregroundMark x1="4722" y1="62132" x2="8889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27"/>
          <a:stretch/>
        </p:blipFill>
        <p:spPr>
          <a:xfrm>
            <a:off x="1102800" y="2389828"/>
            <a:ext cx="2488391" cy="37850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A11E3B-F765-4411-ABA6-3A3AE666B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5345">
            <a:off x="664505" y="1955242"/>
            <a:ext cx="4395537" cy="24724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95F885-D1B1-4818-9538-42241F7AB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2" b="95221" l="4722" r="97778">
                        <a14:foregroundMark x1="25833" y1="8824" x2="32222" y2="4412"/>
                        <a14:foregroundMark x1="32222" y1="4412" x2="42778" y2="11765"/>
                        <a14:foregroundMark x1="42778" y1="11765" x2="51944" y2="13971"/>
                        <a14:foregroundMark x1="88889" y1="27941" x2="95000" y2="33088"/>
                        <a14:foregroundMark x1="95000" y1="33088" x2="96389" y2="43382"/>
                        <a14:foregroundMark x1="96389" y1="43382" x2="83056" y2="67647"/>
                        <a14:foregroundMark x1="83056" y1="67647" x2="76944" y2="73529"/>
                        <a14:foregroundMark x1="76944" y1="73529" x2="83611" y2="80147"/>
                        <a14:foregroundMark x1="83611" y1="80147" x2="96111" y2="51838"/>
                        <a14:foregroundMark x1="96111" y1="51838" x2="99167" y2="61765"/>
                        <a14:foregroundMark x1="99167" y1="61765" x2="92778" y2="66912"/>
                        <a14:foregroundMark x1="92778" y1="66912" x2="86389" y2="62132"/>
                        <a14:foregroundMark x1="86389" y1="62132" x2="79167" y2="67279"/>
                        <a14:foregroundMark x1="79167" y1="67279" x2="76667" y2="76838"/>
                        <a14:foregroundMark x1="76667" y1="76838" x2="76389" y2="86397"/>
                        <a14:foregroundMark x1="76389" y1="86397" x2="84444" y2="86765"/>
                        <a14:foregroundMark x1="84444" y1="86765" x2="97222" y2="59191"/>
                        <a14:foregroundMark x1="97222" y1="59191" x2="97778" y2="56618"/>
                        <a14:foregroundMark x1="82778" y1="85662" x2="66389" y2="91912"/>
                        <a14:foregroundMark x1="66389" y1="91912" x2="59167" y2="88971"/>
                        <a14:foregroundMark x1="59167" y1="88971" x2="58889" y2="88235"/>
                        <a14:foregroundMark x1="75278" y1="95221" x2="70833" y2="95588"/>
                        <a14:foregroundMark x1="13889" y1="62500" x2="4722" y2="62132"/>
                        <a14:foregroundMark x1="4722" y1="62132" x2="8889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7"/>
          <a:stretch/>
        </p:blipFill>
        <p:spPr>
          <a:xfrm>
            <a:off x="3398685" y="2389828"/>
            <a:ext cx="2697315" cy="37850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D81BA8-DF09-4C3B-92FA-037C46675052}"/>
              </a:ext>
            </a:extLst>
          </p:cNvPr>
          <p:cNvSpPr txBox="1"/>
          <p:nvPr/>
        </p:nvSpPr>
        <p:spPr>
          <a:xfrm>
            <a:off x="834189" y="429645"/>
            <a:ext cx="1052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YUK TEBAK HUBUNGAN ANTARA GAYA DAN GERAK BENDA TERSEBUT !!!</a:t>
            </a:r>
            <a:endParaRPr lang="en-ID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BA9535-2D96-4C7C-9169-01723F9226A5}"/>
              </a:ext>
            </a:extLst>
          </p:cNvPr>
          <p:cNvSpPr txBox="1"/>
          <p:nvPr/>
        </p:nvSpPr>
        <p:spPr>
          <a:xfrm>
            <a:off x="9393811" y="5646153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BETUL</a:t>
            </a:r>
            <a:endParaRPr lang="en-ID" sz="4000" b="1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EF257F-2D79-4D4F-B116-3B38C4FE1091}"/>
              </a:ext>
            </a:extLst>
          </p:cNvPr>
          <p:cNvSpPr/>
          <p:nvPr/>
        </p:nvSpPr>
        <p:spPr>
          <a:xfrm>
            <a:off x="8065034" y="1289556"/>
            <a:ext cx="3808517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1.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diam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2E3088-4944-49F4-A862-CEED1AC3338D}"/>
              </a:ext>
            </a:extLst>
          </p:cNvPr>
          <p:cNvSpPr/>
          <p:nvPr/>
        </p:nvSpPr>
        <p:spPr>
          <a:xfrm>
            <a:off x="8065029" y="1995651"/>
            <a:ext cx="380851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2.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berhenti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601A0B-FD48-49B5-B0F3-46477AE3D167}"/>
              </a:ext>
            </a:extLst>
          </p:cNvPr>
          <p:cNvSpPr/>
          <p:nvPr/>
        </p:nvSpPr>
        <p:spPr>
          <a:xfrm>
            <a:off x="8065025" y="2688919"/>
            <a:ext cx="3808517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3.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CC84C7-EE3A-4176-B152-6A65BBBFC814}"/>
              </a:ext>
            </a:extLst>
          </p:cNvPr>
          <p:cNvSpPr/>
          <p:nvPr/>
        </p:nvSpPr>
        <p:spPr>
          <a:xfrm>
            <a:off x="8065025" y="3380396"/>
            <a:ext cx="3808517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4.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00065 0.7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0404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311D6-7D00-49AC-8CD0-2649A9208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061" y="4649162"/>
            <a:ext cx="3098123" cy="1700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76FCA-8808-43B4-BF7F-53313E987A69}"/>
              </a:ext>
            </a:extLst>
          </p:cNvPr>
          <p:cNvSpPr txBox="1"/>
          <p:nvPr/>
        </p:nvSpPr>
        <p:spPr>
          <a:xfrm>
            <a:off x="834189" y="429645"/>
            <a:ext cx="1052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YUK TEBAK HUBUNGAN ANTARA GAYA DAN GERAK BENDA TERSEBUT !!!</a:t>
            </a:r>
            <a:endParaRPr lang="en-ID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DF8AD-3723-43E1-A8B2-4202D91627A2}"/>
              </a:ext>
            </a:extLst>
          </p:cNvPr>
          <p:cNvSpPr/>
          <p:nvPr/>
        </p:nvSpPr>
        <p:spPr>
          <a:xfrm>
            <a:off x="506157" y="1293533"/>
            <a:ext cx="3690095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1.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diam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76798-B357-437B-A514-70262908BAFA}"/>
              </a:ext>
            </a:extLst>
          </p:cNvPr>
          <p:cNvSpPr/>
          <p:nvPr/>
        </p:nvSpPr>
        <p:spPr>
          <a:xfrm>
            <a:off x="506156" y="2679907"/>
            <a:ext cx="3690095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3.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E622D-BBBA-4C6E-A1B1-2FD178417F94}"/>
              </a:ext>
            </a:extLst>
          </p:cNvPr>
          <p:cNvSpPr/>
          <p:nvPr/>
        </p:nvSpPr>
        <p:spPr>
          <a:xfrm>
            <a:off x="506156" y="3387423"/>
            <a:ext cx="3690095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4.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F16BB-8046-47AF-843D-F0CA01397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4" b="98994" l="9483" r="89943">
                        <a14:foregroundMark x1="31322" y1="8046" x2="58908" y2="17672"/>
                        <a14:foregroundMark x1="58908" y1="17672" x2="36782" y2="5891"/>
                        <a14:foregroundMark x1="36782" y1="5891" x2="33621" y2="5891"/>
                        <a14:foregroundMark x1="53448" y1="14511" x2="22701" y2="20833"/>
                        <a14:foregroundMark x1="22701" y1="20833" x2="22126" y2="21552"/>
                        <a14:foregroundMark x1="30460" y1="15517" x2="32471" y2="25287"/>
                        <a14:foregroundMark x1="41954" y1="17816" x2="41954" y2="25862"/>
                        <a14:foregroundMark x1="29310" y1="24856" x2="27299" y2="26437"/>
                        <a14:foregroundMark x1="45115" y1="19397" x2="69253" y2="19971"/>
                        <a14:foregroundMark x1="71264" y1="16092" x2="73276" y2="30747"/>
                        <a14:foregroundMark x1="74425" y1="19971" x2="51437" y2="27011"/>
                        <a14:foregroundMark x1="72414" y1="20402" x2="66092" y2="22557"/>
                        <a14:foregroundMark x1="69253" y1="22557" x2="52299" y2="24282"/>
                        <a14:foregroundMark x1="32759" y1="3161" x2="12644" y2="17098"/>
                        <a14:foregroundMark x1="12644" y1="17098" x2="21552" y2="33333"/>
                        <a14:foregroundMark x1="21552" y1="33333" x2="50862" y2="40230"/>
                        <a14:foregroundMark x1="50862" y1="40230" x2="81897" y2="34770"/>
                        <a14:foregroundMark x1="81897" y1="34770" x2="91092" y2="18247"/>
                        <a14:foregroundMark x1="91092" y1="18247" x2="64655" y2="5747"/>
                        <a14:foregroundMark x1="64655" y1="5747" x2="34770" y2="3161"/>
                        <a14:foregroundMark x1="34195" y1="1868" x2="67529" y2="3017"/>
                        <a14:foregroundMark x1="67529" y1="3017" x2="88506" y2="15517"/>
                        <a14:foregroundMark x1="88506" y1="15517" x2="88218" y2="11782"/>
                        <a14:foregroundMark x1="49138" y1="42385" x2="50000" y2="98994"/>
                        <a14:foregroundMark x1="51724" y1="40374" x2="51724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2" y="3388855"/>
            <a:ext cx="1531189" cy="29607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B87FDE-16A2-4C61-B6DB-6697E51C2ADF}"/>
              </a:ext>
            </a:extLst>
          </p:cNvPr>
          <p:cNvSpPr/>
          <p:nvPr/>
        </p:nvSpPr>
        <p:spPr>
          <a:xfrm>
            <a:off x="506156" y="1974518"/>
            <a:ext cx="369009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2.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berhenti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AEC52-737D-4AEC-985B-2CD02F9D4F30}"/>
              </a:ext>
            </a:extLst>
          </p:cNvPr>
          <p:cNvSpPr txBox="1"/>
          <p:nvPr/>
        </p:nvSpPr>
        <p:spPr>
          <a:xfrm>
            <a:off x="834189" y="5650130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BETUL</a:t>
            </a:r>
            <a:endParaRPr lang="en-ID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98 -0.0169 L 0.89649 0.02199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2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621F0-1DD8-42BC-A861-CB4AF206924A}"/>
              </a:ext>
            </a:extLst>
          </p:cNvPr>
          <p:cNvSpPr txBox="1"/>
          <p:nvPr/>
        </p:nvSpPr>
        <p:spPr>
          <a:xfrm>
            <a:off x="834189" y="429645"/>
            <a:ext cx="1052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YUK TEBAK HUBUNGAN ANTARA GAYA DAN GERAK BENDA TERSEBUT !!!</a:t>
            </a:r>
            <a:endParaRPr lang="en-ID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F07E4-25E4-40D4-8D1C-7ACAA9E5A519}"/>
              </a:ext>
            </a:extLst>
          </p:cNvPr>
          <p:cNvSpPr txBox="1"/>
          <p:nvPr/>
        </p:nvSpPr>
        <p:spPr>
          <a:xfrm>
            <a:off x="834189" y="5650130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BETUL</a:t>
            </a:r>
            <a:endParaRPr lang="en-ID" sz="4000" b="1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4DE11-695F-4EE3-97E1-8D84ED56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63721"/>
          <a:stretch/>
        </p:blipFill>
        <p:spPr>
          <a:xfrm>
            <a:off x="3821374" y="2471816"/>
            <a:ext cx="255213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A24D84-C19C-407B-87D8-723485E7F201}"/>
              </a:ext>
            </a:extLst>
          </p:cNvPr>
          <p:cNvSpPr/>
          <p:nvPr/>
        </p:nvSpPr>
        <p:spPr>
          <a:xfrm>
            <a:off x="506157" y="1293533"/>
            <a:ext cx="3690095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1.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diam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D2B690-D092-4714-8E4A-66A7E9E34333}"/>
              </a:ext>
            </a:extLst>
          </p:cNvPr>
          <p:cNvSpPr/>
          <p:nvPr/>
        </p:nvSpPr>
        <p:spPr>
          <a:xfrm>
            <a:off x="506156" y="1974518"/>
            <a:ext cx="369009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2.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berhenti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2FAE7-D87A-4EE3-8F62-2C77518353D0}"/>
              </a:ext>
            </a:extLst>
          </p:cNvPr>
          <p:cNvSpPr/>
          <p:nvPr/>
        </p:nvSpPr>
        <p:spPr>
          <a:xfrm>
            <a:off x="506156" y="2680970"/>
            <a:ext cx="3690095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3.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4D7FA-A391-4D56-B625-013A278926C0}"/>
              </a:ext>
            </a:extLst>
          </p:cNvPr>
          <p:cNvSpPr/>
          <p:nvPr/>
        </p:nvSpPr>
        <p:spPr>
          <a:xfrm>
            <a:off x="506156" y="3361955"/>
            <a:ext cx="3690095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4.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571AAE-26DE-47A5-B80D-BA32FDDE1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48" y="3201593"/>
            <a:ext cx="606916" cy="6069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276D9-1505-4977-8FD5-AE274125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0" r="17899"/>
          <a:stretch/>
        </p:blipFill>
        <p:spPr>
          <a:xfrm>
            <a:off x="9621313" y="2471816"/>
            <a:ext cx="2064532" cy="3886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5395A0-A70A-432A-B351-E9F8933A3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3169692"/>
            <a:ext cx="606916" cy="6069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71A9435-2693-4E5B-A76A-1FE67E20CA29}"/>
              </a:ext>
            </a:extLst>
          </p:cNvPr>
          <p:cNvSpPr/>
          <p:nvPr/>
        </p:nvSpPr>
        <p:spPr>
          <a:xfrm>
            <a:off x="9619367" y="3169692"/>
            <a:ext cx="606916" cy="6069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472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7865 -0.0662 C 0.09506 -0.08171 0.1198 -0.08842 0.14584 -0.08842 C 0.17514 -0.08842 0.19896 -0.08171 0.21537 -0.0662 L 0.29467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463 L -0.07773 -0.00972 C -0.09362 -0.01088 -0.11758 -0.01134 -0.14271 -0.01134 C -0.17109 -0.01134 -0.19414 -0.01088 -0.21003 -0.00972 L -0.28646 -0.0046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D658B-06B4-4251-9B52-AB859ECE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12" y="3244442"/>
            <a:ext cx="1552575" cy="300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40C57-BF25-41E6-B68F-387483C59F37}"/>
              </a:ext>
            </a:extLst>
          </p:cNvPr>
          <p:cNvSpPr txBox="1"/>
          <p:nvPr/>
        </p:nvSpPr>
        <p:spPr>
          <a:xfrm>
            <a:off x="834189" y="429645"/>
            <a:ext cx="1052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YUK TEBAK HUBUNGAN ANTARA GAYA DAN GERAK BENDA TERSEBUT !!!</a:t>
            </a:r>
            <a:endParaRPr lang="en-ID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EEF38-C9AA-48EE-A96D-3CFB5CDA24FB}"/>
              </a:ext>
            </a:extLst>
          </p:cNvPr>
          <p:cNvSpPr/>
          <p:nvPr/>
        </p:nvSpPr>
        <p:spPr>
          <a:xfrm>
            <a:off x="506156" y="2680970"/>
            <a:ext cx="3690095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3.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8D372-7112-43A8-B03A-F8DF11E02A3A}"/>
              </a:ext>
            </a:extLst>
          </p:cNvPr>
          <p:cNvSpPr/>
          <p:nvPr/>
        </p:nvSpPr>
        <p:spPr>
          <a:xfrm>
            <a:off x="506156" y="3361955"/>
            <a:ext cx="3690095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4.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mengubah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694B5-CCE6-46CF-8D9B-6FD602D0A2CD}"/>
              </a:ext>
            </a:extLst>
          </p:cNvPr>
          <p:cNvSpPr/>
          <p:nvPr/>
        </p:nvSpPr>
        <p:spPr>
          <a:xfrm>
            <a:off x="506156" y="1974518"/>
            <a:ext cx="369009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2.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berhenti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D7FA8-7151-4EAB-BEC3-12B96A58E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4749392"/>
            <a:ext cx="3098123" cy="170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F4071D-B52C-4C25-BD39-690514746B35}"/>
              </a:ext>
            </a:extLst>
          </p:cNvPr>
          <p:cNvSpPr/>
          <p:nvPr/>
        </p:nvSpPr>
        <p:spPr>
          <a:xfrm>
            <a:off x="506157" y="1293533"/>
            <a:ext cx="3690095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1.  Gaya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membuat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benda</a:t>
            </a:r>
            <a:r>
              <a:rPr lang="en-US" sz="2000" b="1" dirty="0">
                <a:solidFill>
                  <a:schemeClr val="bg1"/>
                </a:solidFill>
              </a:rPr>
              <a:t> diam </a:t>
            </a:r>
            <a:r>
              <a:rPr lang="en-US" sz="2000" b="1" dirty="0" err="1">
                <a:solidFill>
                  <a:schemeClr val="bg1"/>
                </a:solidFill>
              </a:rPr>
              <a:t>menjadi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733BF-3EE4-4765-B513-1814E0DAB989}"/>
              </a:ext>
            </a:extLst>
          </p:cNvPr>
          <p:cNvSpPr txBox="1"/>
          <p:nvPr/>
        </p:nvSpPr>
        <p:spPr>
          <a:xfrm>
            <a:off x="834189" y="5599617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BETUL</a:t>
            </a:r>
            <a:endParaRPr lang="en-ID" sz="4000" b="1" dirty="0">
              <a:solidFill>
                <a:srgbClr val="00B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DEFFBD-2591-4F86-9CB2-0A630700C2E0}"/>
              </a:ext>
            </a:extLst>
          </p:cNvPr>
          <p:cNvSpPr/>
          <p:nvPr/>
        </p:nvSpPr>
        <p:spPr>
          <a:xfrm>
            <a:off x="4372157" y="3429000"/>
            <a:ext cx="527389" cy="4469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5B3139-AD45-4A62-A47C-C1E83EBBAE6B}"/>
              </a:ext>
            </a:extLst>
          </p:cNvPr>
          <p:cNvSpPr/>
          <p:nvPr/>
        </p:nvSpPr>
        <p:spPr>
          <a:xfrm>
            <a:off x="4372156" y="4658375"/>
            <a:ext cx="527389" cy="4469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36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93399 0.0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9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BEC33D-02B7-4814-977E-9D0C76584E0A}"/>
              </a:ext>
            </a:extLst>
          </p:cNvPr>
          <p:cNvSpPr txBox="1"/>
          <p:nvPr/>
        </p:nvSpPr>
        <p:spPr>
          <a:xfrm>
            <a:off x="160519" y="171562"/>
            <a:ext cx="8622792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berteman</a:t>
            </a:r>
            <a:r>
              <a:rPr lang="en-US" sz="2000" dirty="0"/>
              <a:t> </a:t>
            </a:r>
            <a:r>
              <a:rPr lang="en-US" sz="2000" dirty="0" err="1"/>
              <a:t>disekolah</a:t>
            </a:r>
            <a:r>
              <a:rPr lang="en-US" sz="2000" dirty="0"/>
              <a:t>, Nina dan Deli juga </a:t>
            </a:r>
            <a:r>
              <a:rPr lang="en-US" sz="2000" dirty="0" err="1"/>
              <a:t>bertetangga</a:t>
            </a:r>
            <a:r>
              <a:rPr lang="en-US" sz="2000" dirty="0"/>
              <a:t>.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pulang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pun </a:t>
            </a:r>
            <a:r>
              <a:rPr lang="en-US" sz="2000" dirty="0" err="1"/>
              <a:t>mengobrol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Nina	: Deli,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kesederhanaan</a:t>
            </a:r>
            <a:r>
              <a:rPr lang="en-US" sz="2000" dirty="0"/>
              <a:t> dan </a:t>
            </a:r>
            <a:r>
              <a:rPr lang="en-US" sz="2000" dirty="0" err="1"/>
              <a:t>keasriannya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	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/>
              <a:t>Deli	: </a:t>
            </a:r>
            <a:r>
              <a:rPr lang="en-US" sz="2000" dirty="0" err="1"/>
              <a:t>Iya</a:t>
            </a:r>
            <a:r>
              <a:rPr lang="en-US" sz="2000" dirty="0"/>
              <a:t> Nin, </a:t>
            </a:r>
            <a:r>
              <a:rPr lang="en-US" sz="2000" dirty="0" err="1"/>
              <a:t>warganya</a:t>
            </a:r>
            <a:r>
              <a:rPr lang="en-US" sz="2000" dirty="0"/>
              <a:t>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.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sapa</a:t>
            </a:r>
            <a:r>
              <a:rPr lang="en-US" sz="2000" dirty="0"/>
              <a:t>,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peduli</a:t>
            </a:r>
            <a:r>
              <a:rPr lang="en-US" sz="2000" dirty="0"/>
              <a:t> dan </a:t>
            </a:r>
            <a:r>
              <a:rPr lang="en-US" sz="2000" dirty="0" err="1"/>
              <a:t>bergotong</a:t>
            </a:r>
            <a:r>
              <a:rPr lang="en-US" sz="2000" dirty="0"/>
              <a:t> -</a:t>
            </a:r>
          </a:p>
          <a:p>
            <a:pPr algn="just"/>
            <a:r>
              <a:rPr lang="en-US" sz="2000" dirty="0"/>
              <a:t>	 royong.</a:t>
            </a:r>
          </a:p>
          <a:p>
            <a:pPr algn="just"/>
            <a:r>
              <a:rPr lang="en-US" sz="2000" dirty="0"/>
              <a:t>Nina	: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bersyukur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dan </a:t>
            </a:r>
            <a:r>
              <a:rPr lang="en-US" sz="2000" dirty="0" err="1"/>
              <a:t>bangga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Kira-</a:t>
            </a:r>
            <a:r>
              <a:rPr lang="en-US" sz="2000" dirty="0" err="1"/>
              <a:t>kira</a:t>
            </a:r>
            <a:r>
              <a:rPr lang="en-US" sz="2000" dirty="0"/>
              <a:t>,</a:t>
            </a:r>
          </a:p>
          <a:p>
            <a:pPr algn="just"/>
            <a:r>
              <a:rPr lang="en-US" sz="2000" dirty="0"/>
              <a:t>	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yang lain </a:t>
            </a:r>
            <a:r>
              <a:rPr lang="en-US" sz="2000" dirty="0" err="1"/>
              <a:t>yaa</a:t>
            </a:r>
            <a:r>
              <a:rPr lang="en-US" sz="2000" dirty="0"/>
              <a:t> ?</a:t>
            </a:r>
          </a:p>
          <a:p>
            <a:pPr algn="just"/>
            <a:r>
              <a:rPr lang="en-US" sz="2000" dirty="0"/>
              <a:t>Deli 	: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tentu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sendiri-sendiri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Nina	: </a:t>
            </a:r>
            <a:r>
              <a:rPr lang="en-US" sz="2000" dirty="0" err="1"/>
              <a:t>Berbicara</a:t>
            </a:r>
            <a:r>
              <a:rPr lang="en-US" sz="2000" dirty="0"/>
              <a:t> </a:t>
            </a:r>
            <a:r>
              <a:rPr lang="en-US" sz="2000" dirty="0" err="1"/>
              <a:t>soal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,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	</a:t>
            </a:r>
          </a:p>
          <a:p>
            <a:pPr algn="just"/>
            <a:r>
              <a:rPr lang="en-US" sz="2000" dirty="0"/>
              <a:t>	 </a:t>
            </a:r>
            <a:r>
              <a:rPr lang="en-US" sz="2000" dirty="0" err="1"/>
              <a:t>pelajari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Deli	: </a:t>
            </a:r>
            <a:r>
              <a:rPr lang="en-US" sz="2000" dirty="0" err="1"/>
              <a:t>Iya</a:t>
            </a:r>
            <a:r>
              <a:rPr lang="en-US" sz="2000" dirty="0"/>
              <a:t> </a:t>
            </a:r>
            <a:r>
              <a:rPr lang="en-US" sz="2000" dirty="0" err="1"/>
              <a:t>betul</a:t>
            </a:r>
            <a:r>
              <a:rPr lang="en-US" sz="2000" dirty="0"/>
              <a:t>,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yang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wilayah </a:t>
            </a:r>
          </a:p>
          <a:p>
            <a:pPr algn="just"/>
            <a:r>
              <a:rPr lang="en-US" sz="2000" dirty="0"/>
              <a:t>	 Indonesia. </a:t>
            </a:r>
            <a:r>
              <a:rPr lang="en-US" sz="2000" dirty="0" err="1"/>
              <a:t>Nampaknya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punya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	  </a:t>
            </a:r>
            <a:r>
              <a:rPr lang="en-US" sz="2000" dirty="0" err="1"/>
              <a:t>yaa</a:t>
            </a:r>
            <a:r>
              <a:rPr lang="en-US" sz="2000" dirty="0"/>
              <a:t>…</a:t>
            </a:r>
            <a:endParaRPr lang="en-US" sz="1600" dirty="0"/>
          </a:p>
          <a:p>
            <a:pPr algn="just"/>
            <a:endParaRPr lang="en-US" dirty="0"/>
          </a:p>
          <a:p>
            <a:pPr algn="just"/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FC746-1F40-46FA-9153-27A1727A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7" b="93310" l="875" r="99417">
                        <a14:foregroundMark x1="65598" y1="6338" x2="72595" y2="21479"/>
                        <a14:foregroundMark x1="72595" y1="21479" x2="86006" y2="35211"/>
                        <a14:foregroundMark x1="86006" y1="35211" x2="66764" y2="28873"/>
                        <a14:foregroundMark x1="66764" y1="28873" x2="77259" y2="41549"/>
                        <a14:foregroundMark x1="77259" y1="41549" x2="90962" y2="39437"/>
                        <a14:foregroundMark x1="90962" y1="39437" x2="72595" y2="8451"/>
                        <a14:foregroundMark x1="72595" y1="8451" x2="78134" y2="31690"/>
                        <a14:foregroundMark x1="78134" y1="31690" x2="88047" y2="34859"/>
                        <a14:foregroundMark x1="66472" y1="8099" x2="72303" y2="25704"/>
                        <a14:foregroundMark x1="72303" y1="25704" x2="73761" y2="43310"/>
                        <a14:foregroundMark x1="73761" y1="43310" x2="89504" y2="46831"/>
                        <a14:foregroundMark x1="89504" y1="46831" x2="95044" y2="31338"/>
                        <a14:foregroundMark x1="95044" y1="31338" x2="91545" y2="47535"/>
                        <a14:foregroundMark x1="91545" y1="47535" x2="92420" y2="30986"/>
                        <a14:foregroundMark x1="92420" y1="30986" x2="98542" y2="45423"/>
                        <a14:foregroundMark x1="98542" y1="45423" x2="83965" y2="34859"/>
                        <a14:foregroundMark x1="83965" y1="34859" x2="73469" y2="20775"/>
                        <a14:foregroundMark x1="73469" y1="20775" x2="71137" y2="38732"/>
                        <a14:foregroundMark x1="71137" y1="38732" x2="75802" y2="45070"/>
                        <a14:foregroundMark x1="67347" y1="3521" x2="76093" y2="6690"/>
                        <a14:foregroundMark x1="89796" y1="27465" x2="99417" y2="36972"/>
                        <a14:foregroundMark x1="7289" y1="26056" x2="11079" y2="42606"/>
                        <a14:foregroundMark x1="11079" y1="42606" x2="23907" y2="35563"/>
                        <a14:foregroundMark x1="23907" y1="35563" x2="8163" y2="38028"/>
                        <a14:foregroundMark x1="8163" y1="38028" x2="4956" y2="54930"/>
                        <a14:foregroundMark x1="4956" y1="54930" x2="20991" y2="63028"/>
                        <a14:foregroundMark x1="20991" y1="63028" x2="23615" y2="46831"/>
                        <a14:foregroundMark x1="23615" y1="46831" x2="8746" y2="39085"/>
                        <a14:foregroundMark x1="8746" y1="39085" x2="16910" y2="54225"/>
                        <a14:foregroundMark x1="16910" y1="54225" x2="32070" y2="53521"/>
                        <a14:foregroundMark x1="32070" y1="53521" x2="20408" y2="64085"/>
                        <a14:foregroundMark x1="20408" y1="64085" x2="5539" y2="64085"/>
                        <a14:foregroundMark x1="5539" y1="64085" x2="30029" y2="76408"/>
                        <a14:foregroundMark x1="30029" y1="76408" x2="11662" y2="80986"/>
                        <a14:foregroundMark x1="11662" y1="80986" x2="28863" y2="87324"/>
                        <a14:foregroundMark x1="28863" y1="87324" x2="23324" y2="81690"/>
                        <a14:foregroundMark x1="42857" y1="87324" x2="41691" y2="92254"/>
                        <a14:foregroundMark x1="39650" y1="52113" x2="40525" y2="50000"/>
                        <a14:foregroundMark x1="1749" y1="35211" x2="875" y2="61268"/>
                        <a14:foregroundMark x1="11079" y1="92254" x2="18367" y2="77817"/>
                        <a14:foregroundMark x1="18367" y1="77817" x2="24781" y2="92606"/>
                        <a14:foregroundMark x1="24781" y1="92606" x2="24490" y2="93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3310" y="2538484"/>
            <a:ext cx="3408689" cy="43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1322</Words>
  <Application>Microsoft Office PowerPoint</Application>
  <PresentationFormat>Widescreen</PresentationFormat>
  <Paragraphs>125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Adobe Gothic Std B</vt:lpstr>
      <vt:lpstr>Arial</vt:lpstr>
      <vt:lpstr>Calibri</vt:lpstr>
      <vt:lpstr>Corbel</vt:lpstr>
      <vt:lpstr>Garamond</vt:lpstr>
      <vt:lpstr>Gill Sans MT</vt:lpstr>
      <vt:lpstr>Impact</vt:lpstr>
      <vt:lpstr>Trebuchet MS</vt:lpstr>
      <vt:lpstr>Tw Cen MT</vt:lpstr>
      <vt:lpstr>Wingdings 2</vt:lpstr>
      <vt:lpstr>Wingdings 3</vt:lpstr>
      <vt:lpstr>Main Event</vt:lpstr>
      <vt:lpstr>Organic</vt:lpstr>
      <vt:lpstr>Frame</vt:lpstr>
      <vt:lpstr>Gallery</vt:lpstr>
      <vt:lpstr>1_Gallery</vt:lpstr>
      <vt:lpstr>Parallax</vt:lpstr>
      <vt:lpstr>Facet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iharahmawati17@outlook.com</cp:lastModifiedBy>
  <cp:revision>74</cp:revision>
  <dcterms:created xsi:type="dcterms:W3CDTF">2017-02-19T06:44:46Z</dcterms:created>
  <dcterms:modified xsi:type="dcterms:W3CDTF">2021-03-30T13:47:25Z</dcterms:modified>
</cp:coreProperties>
</file>