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60" r:id="rId2"/>
    <p:sldId id="295" r:id="rId3"/>
    <p:sldId id="303" r:id="rId4"/>
    <p:sldId id="271" r:id="rId5"/>
    <p:sldId id="294" r:id="rId6"/>
    <p:sldId id="257" r:id="rId7"/>
    <p:sldId id="259" r:id="rId8"/>
    <p:sldId id="304" r:id="rId9"/>
    <p:sldId id="305" r:id="rId10"/>
    <p:sldId id="306" r:id="rId11"/>
    <p:sldId id="308" r:id="rId12"/>
    <p:sldId id="309" r:id="rId13"/>
    <p:sldId id="307" r:id="rId14"/>
    <p:sldId id="284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FC254-B885-4E6B-9427-280C07F17CC1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3759C-2A2C-4232-A8CE-6B0D3416A5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3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5147-4EE9-4A32-8F0D-88F897355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6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27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44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62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206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64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020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3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77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70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1EA2A0-956F-4C5F-8CF2-6B2CB5CCED9C}" type="datetimeFigureOut">
              <a:rPr lang="en-ID" smtClean="0"/>
              <a:t>07/04/2021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34BC3B-9B96-40D2-AF3C-718993BF2C68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tiff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92" y="1583125"/>
            <a:ext cx="6345095" cy="439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46C345-EB7A-4847-9483-BF178CA53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3" y="2067867"/>
            <a:ext cx="3349759" cy="759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7307DD-89A5-466C-AE54-4AB7B3E7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81" y="2047491"/>
            <a:ext cx="3067608" cy="12302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10200" y="5228306"/>
            <a:ext cx="4525263" cy="670096"/>
          </a:xfrm>
          <a:prstGeom prst="roundRect">
            <a:avLst>
              <a:gd name="adj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5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TEMA 9\air dan tanah merah.jpg">
            <a:extLst>
              <a:ext uri="{FF2B5EF4-FFF2-40B4-BE49-F238E27FC236}">
                <a16:creationId xmlns:a16="http://schemas.microsoft.com/office/drawing/2014/main" id="{1EE2CC55-3BEB-412C-8349-1C1C6E43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40385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FCB2E5-98C8-4429-A672-111DF58EF1AD}"/>
              </a:ext>
            </a:extLst>
          </p:cNvPr>
          <p:cNvSpPr/>
          <p:nvPr/>
        </p:nvSpPr>
        <p:spPr>
          <a:xfrm>
            <a:off x="381000" y="349856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sp>
        <p:nvSpPr>
          <p:cNvPr id="4" name="Right Arrow 7">
            <a:extLst>
              <a:ext uri="{FF2B5EF4-FFF2-40B4-BE49-F238E27FC236}">
                <a16:creationId xmlns:a16="http://schemas.microsoft.com/office/drawing/2014/main" id="{D74458B9-6AAB-4A21-9971-141A83C4E2E5}"/>
              </a:ext>
            </a:extLst>
          </p:cNvPr>
          <p:cNvSpPr/>
          <p:nvPr/>
        </p:nvSpPr>
        <p:spPr>
          <a:xfrm>
            <a:off x="4572000" y="1905000"/>
            <a:ext cx="14478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:\dinna data\BUPENA\BUPENA 5D\BUPENA 5D\Gambar BUPENA 5D\TEMA 9\air dan tanah yang sudah di aduk.jpg">
            <a:extLst>
              <a:ext uri="{FF2B5EF4-FFF2-40B4-BE49-F238E27FC236}">
                <a16:creationId xmlns:a16="http://schemas.microsoft.com/office/drawing/2014/main" id="{502964C3-AFAA-4819-AC47-4AB8506D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62025"/>
            <a:ext cx="182245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CD5B5CD-DDED-4C87-9052-E56AB2B7EE84}"/>
              </a:ext>
            </a:extLst>
          </p:cNvPr>
          <p:cNvSpPr/>
          <p:nvPr/>
        </p:nvSpPr>
        <p:spPr>
          <a:xfrm>
            <a:off x="656823" y="4159876"/>
            <a:ext cx="8114754" cy="1783724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Air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Semula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menyisakan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endapan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gelas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Terlihat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heterogen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62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1846\Desktop\toni icon temat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19" y="2713869"/>
            <a:ext cx="2316565" cy="41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8416" y="1440208"/>
            <a:ext cx="8400993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86" b="1" dirty="0">
                <a:solidFill>
                  <a:srgbClr val="00B1BE"/>
                </a:solidFill>
                <a:latin typeface="Myriad Pro" panose="020B0503030403020204" pitchFamily="34" charset="0"/>
              </a:rPr>
              <a:t>Menjelaskan Tangga Nada Pentatonis Slendro dan Pelog </a:t>
            </a:r>
            <a:endParaRPr lang="en-GB" sz="2286" b="1" dirty="0">
              <a:solidFill>
                <a:srgbClr val="00B1BE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735" y="1851682"/>
            <a:ext cx="7943676" cy="725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latin typeface="Myriad Pro" panose="020B0503030403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62111" y="868791"/>
            <a:ext cx="3178342" cy="534009"/>
            <a:chOff x="159979" y="912230"/>
            <a:chExt cx="3337259" cy="560709"/>
          </a:xfrm>
        </p:grpSpPr>
        <p:sp>
          <p:nvSpPr>
            <p:cNvPr id="24" name="Rectangle 23"/>
            <p:cNvSpPr/>
            <p:nvPr/>
          </p:nvSpPr>
          <p:spPr>
            <a:xfrm>
              <a:off x="863979" y="945035"/>
              <a:ext cx="2633259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Ayo </a:t>
              </a:r>
              <a:r>
                <a:rPr lang="en-US" sz="2667" b="1" dirty="0" err="1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Ber</a:t>
              </a:r>
              <a:r>
                <a:rPr lang="id-ID" sz="2667" b="1" dirty="0">
                  <a:solidFill>
                    <a:srgbClr val="00B1BE"/>
                  </a:solidFill>
                  <a:latin typeface="Myriad Pro" panose="020B0503030403020204" pitchFamily="34" charset="0"/>
                  <a:cs typeface="Arial" pitchFamily="34" charset="0"/>
                </a:rPr>
                <a:t>nyanyi</a:t>
              </a:r>
              <a:endParaRPr lang="id-ID" sz="2667" dirty="0">
                <a:solidFill>
                  <a:srgbClr val="00B1BE"/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9" y="912230"/>
              <a:ext cx="704000" cy="556025"/>
            </a:xfrm>
            <a:prstGeom prst="rect">
              <a:avLst/>
            </a:prstGeom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/>
          <a:stretch/>
        </p:blipFill>
        <p:spPr>
          <a:xfrm>
            <a:off x="1802735" y="177889"/>
            <a:ext cx="4770084" cy="6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8416" y="2062028"/>
            <a:ext cx="7818755" cy="7371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143"/>
              </a:spcAft>
            </a:pPr>
            <a:r>
              <a:rPr lang="id-ID" sz="2095" b="1" dirty="0">
                <a:solidFill>
                  <a:srgbClr val="7030A0"/>
                </a:solidFill>
                <a:latin typeface="Myriad Pro" panose="020B0503030403020204" pitchFamily="34" charset="0"/>
              </a:rPr>
              <a:t>Tangga nada pentatonis </a:t>
            </a:r>
            <a:r>
              <a:rPr lang="id-ID" sz="2095" dirty="0">
                <a:latin typeface="Myriad Pro" panose="020B0503030403020204" pitchFamily="34" charset="0"/>
              </a:rPr>
              <a:t>terdiri atas dua macam, yaitu tangga nada pelog (laras pelog) dan tangga nada slendro (laras slendro). </a:t>
            </a:r>
            <a:endParaRPr lang="en-GB" sz="2095" dirty="0">
              <a:latin typeface="Myriad Pro" panose="020B0503030403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267939" y="3062617"/>
            <a:ext cx="2525486" cy="2372564"/>
          </a:xfrm>
          <a:prstGeom prst="wedgeRoundRectCallout">
            <a:avLst>
              <a:gd name="adj1" fmla="val -62483"/>
              <a:gd name="adj2" fmla="val -6472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905" dirty="0" err="1">
                <a:latin typeface="Myriad Pro" panose="020B0503030403020204" pitchFamily="34" charset="0"/>
              </a:rPr>
              <a:t>Tangga</a:t>
            </a:r>
            <a:r>
              <a:rPr lang="es-ES" sz="1905" dirty="0">
                <a:latin typeface="Myriad Pro" panose="020B0503030403020204" pitchFamily="34" charset="0"/>
              </a:rPr>
              <a:t> nada </a:t>
            </a:r>
            <a:r>
              <a:rPr lang="es-ES" sz="1905" dirty="0" err="1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pelog</a:t>
            </a:r>
            <a:r>
              <a:rPr lang="es-ES" sz="1905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s-ES" sz="1905" dirty="0" err="1">
                <a:latin typeface="Myriad Pro" panose="020B0503030403020204" pitchFamily="34" charset="0"/>
              </a:rPr>
              <a:t>tidak</a:t>
            </a:r>
            <a:r>
              <a:rPr lang="es-ES" sz="1905" dirty="0">
                <a:latin typeface="Myriad Pro" panose="020B0503030403020204" pitchFamily="34" charset="0"/>
              </a:rPr>
              <a:t> </a:t>
            </a:r>
            <a:r>
              <a:rPr lang="es-ES" sz="1905" dirty="0" err="1">
                <a:latin typeface="Myriad Pro" panose="020B0503030403020204" pitchFamily="34" charset="0"/>
              </a:rPr>
              <a:t>mempunyai</a:t>
            </a:r>
            <a:r>
              <a:rPr lang="es-ES" sz="1905" dirty="0">
                <a:latin typeface="Myriad Pro" panose="020B0503030403020204" pitchFamily="34" charset="0"/>
              </a:rPr>
              <a:t> nada 2 (re) dan 6 (la).</a:t>
            </a:r>
            <a:endParaRPr lang="id-ID" sz="1905" dirty="0">
              <a:latin typeface="Myriad Pro" panose="020B0503030403020204" pitchFamily="34" charset="0"/>
            </a:endParaRPr>
          </a:p>
          <a:p>
            <a:pPr algn="ctr"/>
            <a:endParaRPr lang="id-ID" sz="1905" dirty="0">
              <a:latin typeface="Myriad Pro" panose="020B0503030403020204" pitchFamily="34" charset="0"/>
            </a:endParaRPr>
          </a:p>
          <a:p>
            <a:pPr algn="ctr"/>
            <a:r>
              <a:rPr lang="id-ID" sz="1905" dirty="0">
                <a:latin typeface="Myriad Pro" panose="020B0503030403020204" pitchFamily="34" charset="0"/>
              </a:rPr>
              <a:t>1    3    4    5    7 </a:t>
            </a:r>
          </a:p>
          <a:p>
            <a:pPr algn="ctr"/>
            <a:r>
              <a:rPr lang="it-IT" sz="1905" dirty="0">
                <a:latin typeface="Myriad Pro" panose="020B0503030403020204" pitchFamily="34" charset="0"/>
              </a:rPr>
              <a:t>do 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mi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 fa 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sol 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si </a:t>
            </a:r>
            <a:endParaRPr lang="en-GB" sz="1905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40779" y="3062617"/>
            <a:ext cx="2525486" cy="2372564"/>
          </a:xfrm>
          <a:prstGeom prst="wedgeRoundRectCallout">
            <a:avLst>
              <a:gd name="adj1" fmla="val 61534"/>
              <a:gd name="adj2" fmla="val -766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905" dirty="0">
                <a:latin typeface="Myriad Pro" panose="020B0503030403020204" pitchFamily="34" charset="0"/>
              </a:rPr>
              <a:t>Tangga nada </a:t>
            </a:r>
            <a:r>
              <a:rPr lang="id-ID" sz="1905" dirty="0">
                <a:solidFill>
                  <a:srgbClr val="D60093"/>
                </a:solidFill>
                <a:latin typeface="Myriad Pro" panose="020B0503030403020204" pitchFamily="34" charset="0"/>
              </a:rPr>
              <a:t>slendro</a:t>
            </a:r>
            <a:r>
              <a:rPr lang="id-ID" sz="1905" dirty="0">
                <a:latin typeface="Myriad Pro" panose="020B0503030403020204" pitchFamily="34" charset="0"/>
              </a:rPr>
              <a:t> tidak mempunyai not 4 (fa) dan 7 (si). </a:t>
            </a:r>
          </a:p>
          <a:p>
            <a:pPr algn="ctr"/>
            <a:endParaRPr lang="id-ID" sz="1905" dirty="0">
              <a:latin typeface="Myriad Pro" panose="020B0503030403020204" pitchFamily="34" charset="0"/>
            </a:endParaRPr>
          </a:p>
          <a:p>
            <a:pPr algn="ctr"/>
            <a:r>
              <a:rPr lang="id-ID" sz="1905" dirty="0">
                <a:latin typeface="Myriad Pro" panose="020B0503030403020204" pitchFamily="34" charset="0"/>
              </a:rPr>
              <a:t>1    2    3    5    6 </a:t>
            </a:r>
          </a:p>
          <a:p>
            <a:pPr algn="ctr"/>
            <a:r>
              <a:rPr lang="it-IT" sz="1905" dirty="0">
                <a:latin typeface="Myriad Pro" panose="020B0503030403020204" pitchFamily="34" charset="0"/>
              </a:rPr>
              <a:t>Do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 re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 mi 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sol </a:t>
            </a:r>
            <a:r>
              <a:rPr lang="id-ID" sz="1905" dirty="0">
                <a:latin typeface="Myriad Pro" panose="020B0503030403020204" pitchFamily="34" charset="0"/>
              </a:rPr>
              <a:t> </a:t>
            </a:r>
            <a:r>
              <a:rPr lang="it-IT" sz="1905" dirty="0">
                <a:latin typeface="Myriad Pro" panose="020B0503030403020204" pitchFamily="34" charset="0"/>
              </a:rPr>
              <a:t>la </a:t>
            </a:r>
            <a:endParaRPr lang="en-GB" sz="1905" dirty="0">
              <a:solidFill>
                <a:srgbClr val="000000"/>
              </a:solidFill>
              <a:latin typeface="Myriad Pro" panose="020B05030304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47820" y="480101"/>
            <a:ext cx="3223215" cy="26319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sz="2286" dirty="0">
                <a:latin typeface="Myriad Pro" panose="020B0503030403020204" pitchFamily="34" charset="0"/>
              </a:rPr>
              <a:t>N</a:t>
            </a:r>
            <a:r>
              <a:rPr lang="id-ID" sz="2286" dirty="0">
                <a:latin typeface="Myriad Pro" panose="020B0503030403020204" pitchFamily="34" charset="0"/>
              </a:rPr>
              <a:t>yanyikanlah lagu yang berjudul </a:t>
            </a:r>
            <a:r>
              <a:rPr lang="en-GB" sz="2667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“</a:t>
            </a:r>
            <a:r>
              <a:rPr lang="id-ID" sz="2667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Jaranan</a:t>
            </a:r>
            <a:r>
              <a:rPr lang="en-GB" sz="2667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” </a:t>
            </a:r>
            <a:r>
              <a:rPr lang="id-ID" sz="2286" dirty="0">
                <a:latin typeface="Myriad Pro" panose="020B0503030403020204" pitchFamily="34" charset="0"/>
              </a:rPr>
              <a:t>dan</a:t>
            </a:r>
            <a:r>
              <a:rPr lang="id-ID" sz="2286" b="1" dirty="0">
                <a:solidFill>
                  <a:srgbClr val="D60093"/>
                </a:solidFill>
                <a:latin typeface="Myriad Pro" panose="020B0503030403020204" pitchFamily="34" charset="0"/>
              </a:rPr>
              <a:t> </a:t>
            </a:r>
            <a:r>
              <a:rPr lang="id-ID" sz="2667" b="1" dirty="0">
                <a:solidFill>
                  <a:srgbClr val="D60093"/>
                </a:solidFill>
                <a:latin typeface="Myriad Pro" panose="020B0503030403020204" pitchFamily="34" charset="0"/>
              </a:rPr>
              <a:t>“Cublak-Cublak Suweng” </a:t>
            </a:r>
            <a:endParaRPr lang="id-ID" sz="2667" dirty="0">
              <a:solidFill>
                <a:srgbClr val="D60093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GB" sz="2286" dirty="0">
                <a:solidFill>
                  <a:srgbClr val="D60093"/>
                </a:solidFill>
                <a:latin typeface="Myriad Pro" panose="020B0503030403020204" pitchFamily="34" charset="0"/>
              </a:rPr>
              <a:t> </a:t>
            </a:r>
            <a:r>
              <a:rPr lang="id-ID" sz="2286" dirty="0">
                <a:latin typeface="Myriad Pro" panose="020B0503030403020204" pitchFamily="34" charset="0"/>
              </a:rPr>
              <a:t>dalam </a:t>
            </a:r>
            <a:r>
              <a:rPr lang="en-GB" sz="2286" dirty="0" err="1">
                <a:latin typeface="Myriad Pro" panose="020B0503030403020204" pitchFamily="34" charset="0"/>
              </a:rPr>
              <a:t>bukumu</a:t>
            </a:r>
            <a:r>
              <a:rPr lang="en-GB" sz="2286" dirty="0">
                <a:latin typeface="Myriad Pro" panose="020B0503030403020204" pitchFamily="34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4152" y="3618303"/>
            <a:ext cx="5280587" cy="18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86" dirty="0">
                <a:solidFill>
                  <a:srgbClr val="7030A0"/>
                </a:solidFill>
                <a:latin typeface="Myriad Pro" panose="020B0503030403020204" pitchFamily="34" charset="0"/>
              </a:rPr>
              <a:t>Manakah yang memiliki tangga nada slendro dan tangga nada pelog? </a:t>
            </a:r>
          </a:p>
          <a:p>
            <a:endParaRPr lang="id-ID" sz="2286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id-ID" sz="2286" dirty="0">
                <a:solidFill>
                  <a:srgbClr val="00B050"/>
                </a:solidFill>
                <a:latin typeface="Myriad Pro" panose="020B0503030403020204" pitchFamily="34" charset="0"/>
              </a:rPr>
              <a:t>Jelaskan, bagaimana kamu menentukan tangga nada tersebut!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59" y="582771"/>
            <a:ext cx="3700526" cy="62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09219F-6334-40F4-A2CE-348E92E82741}"/>
              </a:ext>
            </a:extLst>
          </p:cNvPr>
          <p:cNvSpPr txBox="1"/>
          <p:nvPr/>
        </p:nvSpPr>
        <p:spPr>
          <a:xfrm>
            <a:off x="228600" y="692369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Tangga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Nada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Pentatonis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2F13CF-3911-43DC-B9F3-0DF896CC1955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726757-2F7C-4A05-B8A1-D6EDF60851D0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0225D6-25F2-46D6-B413-34144DB5D5BD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362C8C-9C45-4314-AA81-FA7004BE90F7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21788-719D-4DF8-B838-D237779530C6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5A6539-1BE2-4CD4-A485-B4AB278B827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190E7D2-2B08-4EBA-BE5E-44D5E68D6341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C0F0C9C-42B8-48D1-A7BE-1ED47D78E12F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2F971F7-25B7-41C3-8826-8E32BDD57EC4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AC54D8-23DB-4B97-90D4-F0BFD4441B43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3.2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57152A-F2D7-4F22-AAC5-433BCC5B3A28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BF895A0-284E-4D0F-A679-390B27D6432F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AC494-A5B9-4F02-BB62-B586AB441B0F}"/>
              </a:ext>
            </a:extLst>
          </p:cNvPr>
          <p:cNvGrpSpPr/>
          <p:nvPr/>
        </p:nvGrpSpPr>
        <p:grpSpPr>
          <a:xfrm>
            <a:off x="290202" y="1447800"/>
            <a:ext cx="5862948" cy="4572000"/>
            <a:chOff x="290202" y="1447800"/>
            <a:chExt cx="5862948" cy="4572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CB18EE-BCA4-4086-A371-7B6FD72A81A4}"/>
                </a:ext>
              </a:extLst>
            </p:cNvPr>
            <p:cNvGrpSpPr/>
            <p:nvPr/>
          </p:nvGrpSpPr>
          <p:grpSpPr>
            <a:xfrm>
              <a:off x="290202" y="1447800"/>
              <a:ext cx="5862948" cy="4572000"/>
              <a:chOff x="0" y="-2486"/>
              <a:chExt cx="9144000" cy="6479485"/>
            </a:xfrm>
          </p:grpSpPr>
          <p:pic>
            <p:nvPicPr>
              <p:cNvPr id="18" name="Picture 17" descr="E:\ELISA\PPT ESPS\2016\MEDIA ESPS IPA KELAS 2\BAB 2\background kayu.jpg">
                <a:extLst>
                  <a:ext uri="{FF2B5EF4-FFF2-40B4-BE49-F238E27FC236}">
                    <a16:creationId xmlns:a16="http://schemas.microsoft.com/office/drawing/2014/main" id="{E3CF97FE-B13B-4A6F-ABDE-A79D45B90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86"/>
                <a:ext cx="9144000" cy="64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6E1CE3-4651-4DB0-BDA5-620EEA371A1B}"/>
                  </a:ext>
                </a:extLst>
              </p:cNvPr>
              <p:cNvSpPr/>
              <p:nvPr/>
            </p:nvSpPr>
            <p:spPr>
              <a:xfrm>
                <a:off x="304800" y="224135"/>
                <a:ext cx="8534400" cy="6024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878FE9-C9DC-48AF-8F76-C1E9BA91EDBE}"/>
                </a:ext>
              </a:extLst>
            </p:cNvPr>
            <p:cNvSpPr/>
            <p:nvPr/>
          </p:nvSpPr>
          <p:spPr>
            <a:xfrm>
              <a:off x="840923" y="1981200"/>
              <a:ext cx="4761506" cy="3467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Tangga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nada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pentatonis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tangga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nada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terdiri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lima nada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pokok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400" i="1" dirty="0" err="1">
                  <a:latin typeface="Arial" pitchFamily="34" charset="0"/>
                  <a:cs typeface="Arial" pitchFamily="34" charset="0"/>
                </a:rPr>
                <a:t>penta</a:t>
              </a:r>
              <a:r>
                <a:rPr lang="en-US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artinya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lima; </a:t>
              </a:r>
              <a:r>
                <a:rPr lang="en-US" sz="2400" i="1" dirty="0">
                  <a:latin typeface="Arial" pitchFamily="34" charset="0"/>
                  <a:cs typeface="Arial" pitchFamily="34" charset="0"/>
                </a:rPr>
                <a:t>tone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artinya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nada).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Tangga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nada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pentatonis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lebih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banyak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musik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tradisional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seperti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gamelan.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Tangga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nada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dibedakan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menjadi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tangga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nada,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pelog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slendro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20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2579940F-B84C-45E1-8512-C9E6F170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29" y="1918822"/>
            <a:ext cx="1896512" cy="40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2015" r="49966" b="48507"/>
          <a:stretch/>
        </p:blipFill>
        <p:spPr bwMode="auto">
          <a:xfrm>
            <a:off x="1752600" y="990600"/>
            <a:ext cx="4954138" cy="215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28800" y="304801"/>
            <a:ext cx="4419600" cy="5813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Tangga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nada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pentatonis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pelog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3429001"/>
            <a:ext cx="4419600" cy="58136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Tangga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nada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pentatonis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slendro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62826" r="50000" b="8069"/>
          <a:stretch/>
        </p:blipFill>
        <p:spPr bwMode="auto">
          <a:xfrm>
            <a:off x="1752601" y="4114800"/>
            <a:ext cx="4899547" cy="21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86600" y="1430236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pelog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nada re (2) dan la (6).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461147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nada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selendro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memiliki nada fa (4) dan si (7).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1846\Desktop\toni icon tematik.png">
            <a:extLst>
              <a:ext uri="{FF2B5EF4-FFF2-40B4-BE49-F238E27FC236}">
                <a16:creationId xmlns:a16="http://schemas.microsoft.com/office/drawing/2014/main" id="{68C488E2-DBDC-4ABA-90DC-5855052F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9" y="927652"/>
            <a:ext cx="2316565" cy="44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ED882-9209-487B-8F06-7AED3DF93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3"/>
          <a:stretch/>
        </p:blipFill>
        <p:spPr>
          <a:xfrm>
            <a:off x="7902485" y="615476"/>
            <a:ext cx="2400267" cy="4144131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7A420D3C-989A-4A02-B22B-C03BD4FFA1A6}"/>
              </a:ext>
            </a:extLst>
          </p:cNvPr>
          <p:cNvSpPr/>
          <p:nvPr/>
        </p:nvSpPr>
        <p:spPr>
          <a:xfrm>
            <a:off x="3273287" y="1656523"/>
            <a:ext cx="4704522" cy="26106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TERIMA KASIH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SELAMAT BELAJAR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DAN TETAP SEMANGAT</a:t>
            </a:r>
            <a:endParaRPr lang="en-ID" sz="2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endParaRPr lang="en-ID" dirty="0"/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650AF201-17B6-4702-A693-FAADBDCCEE3D}"/>
              </a:ext>
            </a:extLst>
          </p:cNvPr>
          <p:cNvSpPr/>
          <p:nvPr/>
        </p:nvSpPr>
        <p:spPr>
          <a:xfrm>
            <a:off x="5347660" y="5488478"/>
            <a:ext cx="5260298" cy="593233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/>
          <a:stretch/>
        </p:blipFill>
        <p:spPr>
          <a:xfrm>
            <a:off x="1802735" y="177889"/>
            <a:ext cx="4770084" cy="6514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65524" y="940086"/>
            <a:ext cx="3235843" cy="502766"/>
            <a:chOff x="183738" y="930747"/>
            <a:chExt cx="3397635" cy="527904"/>
          </a:xfrm>
        </p:grpSpPr>
        <p:sp>
          <p:nvSpPr>
            <p:cNvPr id="18" name="Rectangle 17"/>
            <p:cNvSpPr/>
            <p:nvPr/>
          </p:nvSpPr>
          <p:spPr>
            <a:xfrm>
              <a:off x="906843" y="930747"/>
              <a:ext cx="2674530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2CB2AF"/>
                  </a:solidFill>
                  <a:latin typeface="Myriad Pro" panose="020B0703030403020204" pitchFamily="34" charset="0"/>
                  <a:cs typeface="Arial" pitchFamily="34" charset="0"/>
                </a:rPr>
                <a:t>Ayo Berdiskusi</a:t>
              </a:r>
              <a:endParaRPr lang="id-ID" sz="2667" dirty="0">
                <a:solidFill>
                  <a:srgbClr val="2CB2AF"/>
                </a:solidFill>
                <a:latin typeface="Myriad Pro" panose="020B0703030403020204" pitchFamily="34" charset="0"/>
                <a:cs typeface="Arial" pitchFamily="34" charset="0"/>
              </a:endParaRPr>
            </a:p>
          </p:txBody>
        </p:sp>
        <p:pic>
          <p:nvPicPr>
            <p:cNvPr id="19" name="Picture 2" descr="C:\Users\user\Documents\ENDAH\130018 Tematik terpadu 1a NEW\hasil\gambar\ab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38" y="975125"/>
              <a:ext cx="777635" cy="44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804639" y="1708809"/>
            <a:ext cx="3463182" cy="390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05" dirty="0">
                <a:solidFill>
                  <a:srgbClr val="D60093"/>
                </a:solidFill>
                <a:latin typeface="Myriad Pro" panose="020B0503030403020204" pitchFamily="34" charset="0"/>
              </a:rPr>
              <a:t>Menurutmu, apakah unsur-unsur iklan yang terdapat di papan reklame sama dengan iklan di media cetak?</a:t>
            </a:r>
          </a:p>
          <a:p>
            <a:endParaRPr lang="id-ID" sz="1905" dirty="0">
              <a:solidFill>
                <a:srgbClr val="D60093"/>
              </a:solidFill>
              <a:latin typeface="Myriad Pro" panose="020B0503030403020204" pitchFamily="34" charset="0"/>
            </a:endParaRPr>
          </a:p>
          <a:p>
            <a:r>
              <a:rPr lang="id-ID" sz="1905" dirty="0">
                <a:solidFill>
                  <a:srgbClr val="00B1BE"/>
                </a:solidFill>
                <a:latin typeface="Myriad Pro" panose="020B0503030403020204" pitchFamily="34" charset="0"/>
              </a:rPr>
              <a:t>Apakah iklan pada reklame termasuk iklan media cetak?</a:t>
            </a:r>
            <a:r>
              <a:rPr lang="id-ID" sz="1905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</a:p>
          <a:p>
            <a:endParaRPr lang="id-ID" sz="1905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id-ID" sz="1905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Apa perbedaan dan persamaan iklan di majalah atau koran dengan di papan reklame? </a:t>
            </a:r>
          </a:p>
          <a:p>
            <a:endParaRPr lang="id-ID" sz="1905" dirty="0">
              <a:solidFill>
                <a:schemeClr val="accent6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708809"/>
            <a:ext cx="4472740" cy="29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237427" y="393271"/>
            <a:ext cx="7699000" cy="2968973"/>
            <a:chOff x="305044" y="650"/>
            <a:chExt cx="8083950" cy="3117422"/>
          </a:xfrm>
          <a:solidFill>
            <a:srgbClr val="FFFFCC"/>
          </a:solidFill>
        </p:grpSpPr>
        <p:sp>
          <p:nvSpPr>
            <p:cNvPr id="37" name="Rectangle 36"/>
            <p:cNvSpPr/>
            <p:nvPr/>
          </p:nvSpPr>
          <p:spPr>
            <a:xfrm>
              <a:off x="305044" y="529809"/>
              <a:ext cx="8083950" cy="2588263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3809" y="830773"/>
              <a:ext cx="7519016" cy="1574354"/>
            </a:xfrm>
            <a:prstGeom prst="rect">
              <a:avLst/>
            </a:prstGeom>
            <a:noFill/>
          </p:spPr>
          <p:txBody>
            <a:bodyPr wrap="square" numCol="1" spcCol="457200">
              <a:spAutoFit/>
            </a:bodyPr>
            <a:lstStyle/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mengidentifikasi bahasa iklan media cetak </a:t>
              </a:r>
            </a:p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melakukan percobaan sifat-sifat campuran </a:t>
              </a:r>
            </a:p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menjelaskan tangga nada pentatonis slendro dan pelog</a:t>
              </a:r>
              <a:endParaRPr lang="id-ID" sz="2286" dirty="0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46188" y="650"/>
              <a:ext cx="4432752" cy="5279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ts val="571"/>
                </a:spcBef>
              </a:pPr>
              <a:r>
                <a:rPr lang="fi-FI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Hari ini kita akan belajar: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90888" y="3654499"/>
            <a:ext cx="7561842" cy="2378287"/>
            <a:chOff x="330444" y="3422640"/>
            <a:chExt cx="7939934" cy="3249948"/>
          </a:xfrm>
        </p:grpSpPr>
        <p:sp>
          <p:nvSpPr>
            <p:cNvPr id="42" name="Rounded Rectangle 41"/>
            <p:cNvSpPr/>
            <p:nvPr/>
          </p:nvSpPr>
          <p:spPr>
            <a:xfrm>
              <a:off x="330444" y="4128818"/>
              <a:ext cx="7939934" cy="2543770"/>
            </a:xfrm>
            <a:prstGeom prst="roundRect">
              <a:avLst>
                <a:gd name="adj" fmla="val 4777"/>
              </a:avLst>
            </a:prstGeom>
            <a:solidFill>
              <a:srgbClr val="FFFFCC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241" y="4627856"/>
              <a:ext cx="5902397" cy="1087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santun </a:t>
              </a:r>
            </a:p>
            <a:p>
              <a:pPr marL="435437" indent="-435437">
                <a:buFont typeface="+mj-lt"/>
                <a:buAutoNum type="arabicPeriod"/>
              </a:pPr>
              <a:r>
                <a:rPr lang="id-ID" sz="2286" dirty="0">
                  <a:latin typeface="Myriad Pro" panose="020B0503030403020204" pitchFamily="34" charset="0"/>
                </a:rPr>
                <a:t>percaya diri</a:t>
              </a:r>
              <a:endParaRPr lang="en-GB" sz="2286" dirty="0"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8417" y="3422640"/>
              <a:ext cx="5852287" cy="1247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Sikap yang akan kita kembangkan</a:t>
              </a:r>
              <a:r>
                <a:rPr lang="fi-FI" sz="26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Arial" pitchFamily="34" charset="0"/>
                </a:rPr>
                <a:t>:</a:t>
              </a:r>
            </a:p>
          </p:txBody>
        </p:sp>
      </p:grpSp>
      <p:pic>
        <p:nvPicPr>
          <p:cNvPr id="4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8"/>
          <a:stretch/>
        </p:blipFill>
        <p:spPr bwMode="auto">
          <a:xfrm flipH="1">
            <a:off x="7934342" y="1898942"/>
            <a:ext cx="2765971" cy="4391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001398" y="3429000"/>
            <a:ext cx="953222" cy="1069023"/>
            <a:chOff x="712788" y="2836863"/>
            <a:chExt cx="1241425" cy="1392238"/>
          </a:xfrm>
        </p:grpSpPr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712788" y="2836863"/>
              <a:ext cx="1241425" cy="1392238"/>
            </a:xfrm>
            <a:custGeom>
              <a:avLst/>
              <a:gdLst>
                <a:gd name="T0" fmla="*/ 120 w 440"/>
                <a:gd name="T1" fmla="*/ 418 h 492"/>
                <a:gd name="T2" fmla="*/ 167 w 440"/>
                <a:gd name="T3" fmla="*/ 486 h 492"/>
                <a:gd name="T4" fmla="*/ 167 w 440"/>
                <a:gd name="T5" fmla="*/ 492 h 492"/>
                <a:gd name="T6" fmla="*/ 172 w 440"/>
                <a:gd name="T7" fmla="*/ 492 h 492"/>
                <a:gd name="T8" fmla="*/ 253 w 440"/>
                <a:gd name="T9" fmla="*/ 439 h 492"/>
                <a:gd name="T10" fmla="*/ 323 w 440"/>
                <a:gd name="T11" fmla="*/ 428 h 492"/>
                <a:gd name="T12" fmla="*/ 340 w 440"/>
                <a:gd name="T13" fmla="*/ 361 h 492"/>
                <a:gd name="T14" fmla="*/ 408 w 440"/>
                <a:gd name="T15" fmla="*/ 148 h 492"/>
                <a:gd name="T16" fmla="*/ 103 w 440"/>
                <a:gd name="T17" fmla="*/ 57 h 492"/>
                <a:gd name="T18" fmla="*/ 45 w 440"/>
                <a:gd name="T19" fmla="*/ 232 h 492"/>
                <a:gd name="T20" fmla="*/ 11 w 440"/>
                <a:gd name="T21" fmla="*/ 305 h 492"/>
                <a:gd name="T22" fmla="*/ 20 w 440"/>
                <a:gd name="T23" fmla="*/ 331 h 492"/>
                <a:gd name="T24" fmla="*/ 28 w 440"/>
                <a:gd name="T25" fmla="*/ 346 h 492"/>
                <a:gd name="T26" fmla="*/ 42 w 440"/>
                <a:gd name="T27" fmla="*/ 355 h 492"/>
                <a:gd name="T28" fmla="*/ 34 w 440"/>
                <a:gd name="T29" fmla="*/ 365 h 492"/>
                <a:gd name="T30" fmla="*/ 46 w 440"/>
                <a:gd name="T31" fmla="*/ 379 h 492"/>
                <a:gd name="T32" fmla="*/ 54 w 440"/>
                <a:gd name="T33" fmla="*/ 416 h 492"/>
                <a:gd name="T34" fmla="*/ 120 w 440"/>
                <a:gd name="T35" fmla="*/ 4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0" h="492">
                  <a:moveTo>
                    <a:pt x="120" y="418"/>
                  </a:moveTo>
                  <a:cubicBezTo>
                    <a:pt x="170" y="416"/>
                    <a:pt x="167" y="486"/>
                    <a:pt x="167" y="486"/>
                  </a:cubicBezTo>
                  <a:cubicBezTo>
                    <a:pt x="167" y="492"/>
                    <a:pt x="167" y="492"/>
                    <a:pt x="167" y="492"/>
                  </a:cubicBezTo>
                  <a:cubicBezTo>
                    <a:pt x="172" y="492"/>
                    <a:pt x="172" y="492"/>
                    <a:pt x="172" y="492"/>
                  </a:cubicBezTo>
                  <a:cubicBezTo>
                    <a:pt x="198" y="472"/>
                    <a:pt x="223" y="453"/>
                    <a:pt x="253" y="439"/>
                  </a:cubicBezTo>
                  <a:cubicBezTo>
                    <a:pt x="275" y="429"/>
                    <a:pt x="300" y="425"/>
                    <a:pt x="323" y="428"/>
                  </a:cubicBezTo>
                  <a:cubicBezTo>
                    <a:pt x="324" y="392"/>
                    <a:pt x="340" y="361"/>
                    <a:pt x="340" y="361"/>
                  </a:cubicBezTo>
                  <a:cubicBezTo>
                    <a:pt x="340" y="361"/>
                    <a:pt x="440" y="272"/>
                    <a:pt x="408" y="148"/>
                  </a:cubicBezTo>
                  <a:cubicBezTo>
                    <a:pt x="377" y="25"/>
                    <a:pt x="206" y="0"/>
                    <a:pt x="103" y="57"/>
                  </a:cubicBezTo>
                  <a:cubicBezTo>
                    <a:pt x="0" y="115"/>
                    <a:pt x="41" y="215"/>
                    <a:pt x="45" y="232"/>
                  </a:cubicBezTo>
                  <a:cubicBezTo>
                    <a:pt x="48" y="250"/>
                    <a:pt x="19" y="291"/>
                    <a:pt x="11" y="305"/>
                  </a:cubicBezTo>
                  <a:cubicBezTo>
                    <a:pt x="2" y="320"/>
                    <a:pt x="6" y="325"/>
                    <a:pt x="20" y="331"/>
                  </a:cubicBezTo>
                  <a:cubicBezTo>
                    <a:pt x="34" y="336"/>
                    <a:pt x="28" y="337"/>
                    <a:pt x="28" y="346"/>
                  </a:cubicBezTo>
                  <a:cubicBezTo>
                    <a:pt x="29" y="354"/>
                    <a:pt x="42" y="355"/>
                    <a:pt x="42" y="355"/>
                  </a:cubicBezTo>
                  <a:cubicBezTo>
                    <a:pt x="42" y="355"/>
                    <a:pt x="34" y="357"/>
                    <a:pt x="34" y="365"/>
                  </a:cubicBezTo>
                  <a:cubicBezTo>
                    <a:pt x="34" y="373"/>
                    <a:pt x="46" y="379"/>
                    <a:pt x="46" y="379"/>
                  </a:cubicBezTo>
                  <a:cubicBezTo>
                    <a:pt x="54" y="387"/>
                    <a:pt x="42" y="398"/>
                    <a:pt x="54" y="416"/>
                  </a:cubicBezTo>
                  <a:cubicBezTo>
                    <a:pt x="66" y="435"/>
                    <a:pt x="71" y="420"/>
                    <a:pt x="120" y="418"/>
                  </a:cubicBezTo>
                  <a:close/>
                </a:path>
              </a:pathLst>
            </a:custGeom>
            <a:solidFill>
              <a:srgbClr val="EFD6AE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1198563" y="3079750"/>
              <a:ext cx="327025" cy="223838"/>
            </a:xfrm>
            <a:custGeom>
              <a:avLst/>
              <a:gdLst>
                <a:gd name="T0" fmla="*/ 44 w 116"/>
                <a:gd name="T1" fmla="*/ 67 h 79"/>
                <a:gd name="T2" fmla="*/ 76 w 116"/>
                <a:gd name="T3" fmla="*/ 73 h 79"/>
                <a:gd name="T4" fmla="*/ 95 w 116"/>
                <a:gd name="T5" fmla="*/ 67 h 79"/>
                <a:gd name="T6" fmla="*/ 115 w 116"/>
                <a:gd name="T7" fmla="*/ 32 h 79"/>
                <a:gd name="T8" fmla="*/ 87 w 116"/>
                <a:gd name="T9" fmla="*/ 4 h 79"/>
                <a:gd name="T10" fmla="*/ 56 w 116"/>
                <a:gd name="T11" fmla="*/ 18 h 79"/>
                <a:gd name="T12" fmla="*/ 52 w 116"/>
                <a:gd name="T13" fmla="*/ 20 h 79"/>
                <a:gd name="T14" fmla="*/ 48 w 116"/>
                <a:gd name="T15" fmla="*/ 18 h 79"/>
                <a:gd name="T16" fmla="*/ 21 w 116"/>
                <a:gd name="T17" fmla="*/ 14 h 79"/>
                <a:gd name="T18" fmla="*/ 0 w 116"/>
                <a:gd name="T19" fmla="*/ 34 h 79"/>
                <a:gd name="T20" fmla="*/ 2 w 116"/>
                <a:gd name="T21" fmla="*/ 36 h 79"/>
                <a:gd name="T22" fmla="*/ 26 w 116"/>
                <a:gd name="T23" fmla="*/ 79 h 79"/>
                <a:gd name="T24" fmla="*/ 44 w 116"/>
                <a:gd name="T2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79">
                  <a:moveTo>
                    <a:pt x="44" y="67"/>
                  </a:moveTo>
                  <a:cubicBezTo>
                    <a:pt x="59" y="65"/>
                    <a:pt x="71" y="70"/>
                    <a:pt x="76" y="73"/>
                  </a:cubicBezTo>
                  <a:cubicBezTo>
                    <a:pt x="79" y="71"/>
                    <a:pt x="86" y="68"/>
                    <a:pt x="95" y="67"/>
                  </a:cubicBezTo>
                  <a:cubicBezTo>
                    <a:pt x="95" y="57"/>
                    <a:pt x="100" y="40"/>
                    <a:pt x="115" y="32"/>
                  </a:cubicBezTo>
                  <a:cubicBezTo>
                    <a:pt x="116" y="25"/>
                    <a:pt x="110" y="7"/>
                    <a:pt x="87" y="4"/>
                  </a:cubicBezTo>
                  <a:cubicBezTo>
                    <a:pt x="66" y="0"/>
                    <a:pt x="56" y="17"/>
                    <a:pt x="56" y="18"/>
                  </a:cubicBezTo>
                  <a:cubicBezTo>
                    <a:pt x="55" y="19"/>
                    <a:pt x="54" y="20"/>
                    <a:pt x="52" y="20"/>
                  </a:cubicBezTo>
                  <a:cubicBezTo>
                    <a:pt x="51" y="20"/>
                    <a:pt x="49" y="19"/>
                    <a:pt x="48" y="18"/>
                  </a:cubicBezTo>
                  <a:cubicBezTo>
                    <a:pt x="48" y="18"/>
                    <a:pt x="41" y="10"/>
                    <a:pt x="21" y="14"/>
                  </a:cubicBezTo>
                  <a:cubicBezTo>
                    <a:pt x="4" y="18"/>
                    <a:pt x="0" y="30"/>
                    <a:pt x="0" y="34"/>
                  </a:cubicBezTo>
                  <a:cubicBezTo>
                    <a:pt x="1" y="35"/>
                    <a:pt x="2" y="35"/>
                    <a:pt x="2" y="36"/>
                  </a:cubicBezTo>
                  <a:cubicBezTo>
                    <a:pt x="20" y="48"/>
                    <a:pt x="25" y="66"/>
                    <a:pt x="26" y="79"/>
                  </a:cubicBezTo>
                  <a:cubicBezTo>
                    <a:pt x="30" y="74"/>
                    <a:pt x="36" y="69"/>
                    <a:pt x="44" y="67"/>
                  </a:cubicBez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930275" y="2952750"/>
              <a:ext cx="893763" cy="750888"/>
            </a:xfrm>
            <a:custGeom>
              <a:avLst/>
              <a:gdLst>
                <a:gd name="T0" fmla="*/ 293 w 317"/>
                <a:gd name="T1" fmla="*/ 93 h 265"/>
                <a:gd name="T2" fmla="*/ 218 w 317"/>
                <a:gd name="T3" fmla="*/ 38 h 265"/>
                <a:gd name="T4" fmla="*/ 61 w 317"/>
                <a:gd name="T5" fmla="*/ 53 h 265"/>
                <a:gd name="T6" fmla="*/ 83 w 317"/>
                <a:gd name="T7" fmla="*/ 161 h 265"/>
                <a:gd name="T8" fmla="*/ 92 w 317"/>
                <a:gd name="T9" fmla="*/ 88 h 265"/>
                <a:gd name="T10" fmla="*/ 49 w 317"/>
                <a:gd name="T11" fmla="*/ 111 h 265"/>
                <a:gd name="T12" fmla="*/ 77 w 317"/>
                <a:gd name="T13" fmla="*/ 120 h 265"/>
                <a:gd name="T14" fmla="*/ 81 w 317"/>
                <a:gd name="T15" fmla="*/ 128 h 265"/>
                <a:gd name="T16" fmla="*/ 41 w 317"/>
                <a:gd name="T17" fmla="*/ 114 h 265"/>
                <a:gd name="T18" fmla="*/ 86 w 317"/>
                <a:gd name="T19" fmla="*/ 75 h 265"/>
                <a:gd name="T20" fmla="*/ 146 w 317"/>
                <a:gd name="T21" fmla="*/ 54 h 265"/>
                <a:gd name="T22" fmla="*/ 212 w 317"/>
                <a:gd name="T23" fmla="*/ 56 h 265"/>
                <a:gd name="T24" fmla="*/ 268 w 317"/>
                <a:gd name="T25" fmla="*/ 86 h 265"/>
                <a:gd name="T26" fmla="*/ 288 w 317"/>
                <a:gd name="T27" fmla="*/ 153 h 265"/>
                <a:gd name="T28" fmla="*/ 236 w 317"/>
                <a:gd name="T29" fmla="*/ 169 h 265"/>
                <a:gd name="T30" fmla="*/ 150 w 317"/>
                <a:gd name="T31" fmla="*/ 181 h 265"/>
                <a:gd name="T32" fmla="*/ 133 w 317"/>
                <a:gd name="T33" fmla="*/ 168 h 265"/>
                <a:gd name="T34" fmla="*/ 141 w 317"/>
                <a:gd name="T35" fmla="*/ 165 h 265"/>
                <a:gd name="T36" fmla="*/ 175 w 317"/>
                <a:gd name="T37" fmla="*/ 161 h 265"/>
                <a:gd name="T38" fmla="*/ 269 w 317"/>
                <a:gd name="T39" fmla="*/ 165 h 265"/>
                <a:gd name="T40" fmla="*/ 270 w 317"/>
                <a:gd name="T41" fmla="*/ 126 h 265"/>
                <a:gd name="T42" fmla="*/ 262 w 317"/>
                <a:gd name="T43" fmla="*/ 92 h 265"/>
                <a:gd name="T44" fmla="*/ 199 w 317"/>
                <a:gd name="T45" fmla="*/ 112 h 265"/>
                <a:gd name="T46" fmla="*/ 234 w 317"/>
                <a:gd name="T47" fmla="*/ 136 h 265"/>
                <a:gd name="T48" fmla="*/ 173 w 317"/>
                <a:gd name="T49" fmla="*/ 127 h 265"/>
                <a:gd name="T50" fmla="*/ 141 w 317"/>
                <a:gd name="T51" fmla="*/ 121 h 265"/>
                <a:gd name="T52" fmla="*/ 121 w 317"/>
                <a:gd name="T53" fmla="*/ 143 h 265"/>
                <a:gd name="T54" fmla="*/ 87 w 317"/>
                <a:gd name="T55" fmla="*/ 182 h 265"/>
                <a:gd name="T56" fmla="*/ 152 w 317"/>
                <a:gd name="T57" fmla="*/ 221 h 265"/>
                <a:gd name="T58" fmla="*/ 215 w 317"/>
                <a:gd name="T59" fmla="*/ 199 h 265"/>
                <a:gd name="T60" fmla="*/ 205 w 317"/>
                <a:gd name="T61" fmla="*/ 187 h 265"/>
                <a:gd name="T62" fmla="*/ 224 w 317"/>
                <a:gd name="T63" fmla="*/ 196 h 265"/>
                <a:gd name="T64" fmla="*/ 218 w 317"/>
                <a:gd name="T65" fmla="*/ 221 h 265"/>
                <a:gd name="T66" fmla="*/ 156 w 317"/>
                <a:gd name="T67" fmla="*/ 231 h 265"/>
                <a:gd name="T68" fmla="*/ 249 w 317"/>
                <a:gd name="T69" fmla="*/ 245 h 265"/>
                <a:gd name="T70" fmla="*/ 316 w 317"/>
                <a:gd name="T71" fmla="*/ 14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265">
                  <a:moveTo>
                    <a:pt x="316" y="140"/>
                  </a:moveTo>
                  <a:cubicBezTo>
                    <a:pt x="314" y="106"/>
                    <a:pt x="293" y="93"/>
                    <a:pt x="293" y="93"/>
                  </a:cubicBezTo>
                  <a:cubicBezTo>
                    <a:pt x="293" y="93"/>
                    <a:pt x="291" y="77"/>
                    <a:pt x="275" y="59"/>
                  </a:cubicBezTo>
                  <a:cubicBezTo>
                    <a:pt x="250" y="33"/>
                    <a:pt x="218" y="38"/>
                    <a:pt x="218" y="38"/>
                  </a:cubicBezTo>
                  <a:cubicBezTo>
                    <a:pt x="177" y="0"/>
                    <a:pt x="135" y="29"/>
                    <a:pt x="135" y="29"/>
                  </a:cubicBezTo>
                  <a:cubicBezTo>
                    <a:pt x="77" y="11"/>
                    <a:pt x="61" y="53"/>
                    <a:pt x="61" y="53"/>
                  </a:cubicBezTo>
                  <a:cubicBezTo>
                    <a:pt x="27" y="56"/>
                    <a:pt x="0" y="93"/>
                    <a:pt x="25" y="132"/>
                  </a:cubicBezTo>
                  <a:cubicBezTo>
                    <a:pt x="44" y="162"/>
                    <a:pt x="71" y="162"/>
                    <a:pt x="83" y="161"/>
                  </a:cubicBezTo>
                  <a:cubicBezTo>
                    <a:pt x="87" y="152"/>
                    <a:pt x="95" y="141"/>
                    <a:pt x="113" y="137"/>
                  </a:cubicBezTo>
                  <a:cubicBezTo>
                    <a:pt x="113" y="135"/>
                    <a:pt x="115" y="103"/>
                    <a:pt x="92" y="88"/>
                  </a:cubicBezTo>
                  <a:cubicBezTo>
                    <a:pt x="79" y="78"/>
                    <a:pt x="63" y="80"/>
                    <a:pt x="55" y="86"/>
                  </a:cubicBezTo>
                  <a:cubicBezTo>
                    <a:pt x="47" y="92"/>
                    <a:pt x="45" y="101"/>
                    <a:pt x="49" y="111"/>
                  </a:cubicBezTo>
                  <a:cubicBezTo>
                    <a:pt x="51" y="116"/>
                    <a:pt x="54" y="119"/>
                    <a:pt x="59" y="120"/>
                  </a:cubicBezTo>
                  <a:cubicBezTo>
                    <a:pt x="67" y="124"/>
                    <a:pt x="77" y="120"/>
                    <a:pt x="77" y="120"/>
                  </a:cubicBezTo>
                  <a:cubicBezTo>
                    <a:pt x="79" y="119"/>
                    <a:pt x="82" y="120"/>
                    <a:pt x="83" y="122"/>
                  </a:cubicBezTo>
                  <a:cubicBezTo>
                    <a:pt x="84" y="124"/>
                    <a:pt x="83" y="127"/>
                    <a:pt x="81" y="128"/>
                  </a:cubicBezTo>
                  <a:cubicBezTo>
                    <a:pt x="80" y="128"/>
                    <a:pt x="67" y="133"/>
                    <a:pt x="55" y="128"/>
                  </a:cubicBezTo>
                  <a:cubicBezTo>
                    <a:pt x="49" y="126"/>
                    <a:pt x="44" y="121"/>
                    <a:pt x="41" y="114"/>
                  </a:cubicBezTo>
                  <a:cubicBezTo>
                    <a:pt x="35" y="100"/>
                    <a:pt x="39" y="88"/>
                    <a:pt x="50" y="80"/>
                  </a:cubicBezTo>
                  <a:cubicBezTo>
                    <a:pt x="60" y="73"/>
                    <a:pt x="74" y="71"/>
                    <a:pt x="86" y="75"/>
                  </a:cubicBezTo>
                  <a:cubicBezTo>
                    <a:pt x="89" y="67"/>
                    <a:pt x="96" y="55"/>
                    <a:pt x="114" y="51"/>
                  </a:cubicBezTo>
                  <a:cubicBezTo>
                    <a:pt x="131" y="47"/>
                    <a:pt x="141" y="51"/>
                    <a:pt x="146" y="54"/>
                  </a:cubicBezTo>
                  <a:cubicBezTo>
                    <a:pt x="152" y="47"/>
                    <a:pt x="165" y="38"/>
                    <a:pt x="183" y="41"/>
                  </a:cubicBezTo>
                  <a:cubicBezTo>
                    <a:pt x="198" y="43"/>
                    <a:pt x="207" y="50"/>
                    <a:pt x="212" y="56"/>
                  </a:cubicBezTo>
                  <a:cubicBezTo>
                    <a:pt x="216" y="62"/>
                    <a:pt x="219" y="68"/>
                    <a:pt x="219" y="74"/>
                  </a:cubicBezTo>
                  <a:cubicBezTo>
                    <a:pt x="236" y="70"/>
                    <a:pt x="256" y="75"/>
                    <a:pt x="268" y="86"/>
                  </a:cubicBezTo>
                  <a:cubicBezTo>
                    <a:pt x="278" y="96"/>
                    <a:pt x="281" y="108"/>
                    <a:pt x="278" y="122"/>
                  </a:cubicBezTo>
                  <a:cubicBezTo>
                    <a:pt x="282" y="126"/>
                    <a:pt x="291" y="136"/>
                    <a:pt x="288" y="153"/>
                  </a:cubicBezTo>
                  <a:cubicBezTo>
                    <a:pt x="287" y="162"/>
                    <a:pt x="282" y="169"/>
                    <a:pt x="273" y="173"/>
                  </a:cubicBezTo>
                  <a:cubicBezTo>
                    <a:pt x="262" y="178"/>
                    <a:pt x="248" y="176"/>
                    <a:pt x="236" y="169"/>
                  </a:cubicBezTo>
                  <a:cubicBezTo>
                    <a:pt x="219" y="159"/>
                    <a:pt x="192" y="158"/>
                    <a:pt x="180" y="167"/>
                  </a:cubicBezTo>
                  <a:cubicBezTo>
                    <a:pt x="171" y="175"/>
                    <a:pt x="160" y="182"/>
                    <a:pt x="150" y="181"/>
                  </a:cubicBezTo>
                  <a:cubicBezTo>
                    <a:pt x="149" y="181"/>
                    <a:pt x="148" y="181"/>
                    <a:pt x="148" y="181"/>
                  </a:cubicBezTo>
                  <a:cubicBezTo>
                    <a:pt x="142" y="179"/>
                    <a:pt x="137" y="175"/>
                    <a:pt x="133" y="168"/>
                  </a:cubicBezTo>
                  <a:cubicBezTo>
                    <a:pt x="132" y="166"/>
                    <a:pt x="133" y="164"/>
                    <a:pt x="135" y="163"/>
                  </a:cubicBezTo>
                  <a:cubicBezTo>
                    <a:pt x="137" y="162"/>
                    <a:pt x="140" y="163"/>
                    <a:pt x="141" y="165"/>
                  </a:cubicBezTo>
                  <a:cubicBezTo>
                    <a:pt x="143" y="169"/>
                    <a:pt x="146" y="172"/>
                    <a:pt x="149" y="173"/>
                  </a:cubicBezTo>
                  <a:cubicBezTo>
                    <a:pt x="157" y="174"/>
                    <a:pt x="167" y="167"/>
                    <a:pt x="175" y="161"/>
                  </a:cubicBezTo>
                  <a:cubicBezTo>
                    <a:pt x="190" y="149"/>
                    <a:pt x="220" y="150"/>
                    <a:pt x="240" y="162"/>
                  </a:cubicBezTo>
                  <a:cubicBezTo>
                    <a:pt x="250" y="167"/>
                    <a:pt x="261" y="169"/>
                    <a:pt x="269" y="165"/>
                  </a:cubicBezTo>
                  <a:cubicBezTo>
                    <a:pt x="275" y="163"/>
                    <a:pt x="279" y="158"/>
                    <a:pt x="279" y="152"/>
                  </a:cubicBezTo>
                  <a:cubicBezTo>
                    <a:pt x="282" y="135"/>
                    <a:pt x="270" y="126"/>
                    <a:pt x="270" y="126"/>
                  </a:cubicBezTo>
                  <a:cubicBezTo>
                    <a:pt x="269" y="125"/>
                    <a:pt x="268" y="124"/>
                    <a:pt x="269" y="122"/>
                  </a:cubicBezTo>
                  <a:cubicBezTo>
                    <a:pt x="272" y="110"/>
                    <a:pt x="270" y="100"/>
                    <a:pt x="262" y="92"/>
                  </a:cubicBezTo>
                  <a:cubicBezTo>
                    <a:pt x="252" y="83"/>
                    <a:pt x="235" y="79"/>
                    <a:pt x="221" y="82"/>
                  </a:cubicBezTo>
                  <a:cubicBezTo>
                    <a:pt x="202" y="87"/>
                    <a:pt x="200" y="105"/>
                    <a:pt x="199" y="112"/>
                  </a:cubicBezTo>
                  <a:cubicBezTo>
                    <a:pt x="210" y="112"/>
                    <a:pt x="223" y="117"/>
                    <a:pt x="235" y="130"/>
                  </a:cubicBezTo>
                  <a:cubicBezTo>
                    <a:pt x="236" y="132"/>
                    <a:pt x="236" y="135"/>
                    <a:pt x="234" y="136"/>
                  </a:cubicBezTo>
                  <a:cubicBezTo>
                    <a:pt x="232" y="138"/>
                    <a:pt x="229" y="137"/>
                    <a:pt x="228" y="136"/>
                  </a:cubicBezTo>
                  <a:cubicBezTo>
                    <a:pt x="203" y="107"/>
                    <a:pt x="174" y="126"/>
                    <a:pt x="173" y="127"/>
                  </a:cubicBezTo>
                  <a:cubicBezTo>
                    <a:pt x="171" y="128"/>
                    <a:pt x="169" y="128"/>
                    <a:pt x="168" y="127"/>
                  </a:cubicBezTo>
                  <a:cubicBezTo>
                    <a:pt x="167" y="126"/>
                    <a:pt x="157" y="118"/>
                    <a:pt x="141" y="121"/>
                  </a:cubicBezTo>
                  <a:cubicBezTo>
                    <a:pt x="127" y="123"/>
                    <a:pt x="124" y="140"/>
                    <a:pt x="124" y="140"/>
                  </a:cubicBezTo>
                  <a:cubicBezTo>
                    <a:pt x="124" y="142"/>
                    <a:pt x="122" y="143"/>
                    <a:pt x="121" y="143"/>
                  </a:cubicBezTo>
                  <a:cubicBezTo>
                    <a:pt x="87" y="149"/>
                    <a:pt x="89" y="177"/>
                    <a:pt x="89" y="178"/>
                  </a:cubicBezTo>
                  <a:cubicBezTo>
                    <a:pt x="89" y="179"/>
                    <a:pt x="88" y="181"/>
                    <a:pt x="87" y="182"/>
                  </a:cubicBezTo>
                  <a:cubicBezTo>
                    <a:pt x="92" y="223"/>
                    <a:pt x="152" y="219"/>
                    <a:pt x="152" y="219"/>
                  </a:cubicBezTo>
                  <a:cubicBezTo>
                    <a:pt x="152" y="220"/>
                    <a:pt x="152" y="220"/>
                    <a:pt x="152" y="221"/>
                  </a:cubicBezTo>
                  <a:cubicBezTo>
                    <a:pt x="154" y="221"/>
                    <a:pt x="193" y="236"/>
                    <a:pt x="211" y="216"/>
                  </a:cubicBezTo>
                  <a:cubicBezTo>
                    <a:pt x="216" y="209"/>
                    <a:pt x="217" y="203"/>
                    <a:pt x="215" y="199"/>
                  </a:cubicBezTo>
                  <a:cubicBezTo>
                    <a:pt x="214" y="194"/>
                    <a:pt x="208" y="192"/>
                    <a:pt x="208" y="192"/>
                  </a:cubicBezTo>
                  <a:cubicBezTo>
                    <a:pt x="206" y="191"/>
                    <a:pt x="205" y="189"/>
                    <a:pt x="205" y="187"/>
                  </a:cubicBezTo>
                  <a:cubicBezTo>
                    <a:pt x="206" y="185"/>
                    <a:pt x="209" y="183"/>
                    <a:pt x="211" y="184"/>
                  </a:cubicBezTo>
                  <a:cubicBezTo>
                    <a:pt x="211" y="184"/>
                    <a:pt x="220" y="187"/>
                    <a:pt x="224" y="196"/>
                  </a:cubicBezTo>
                  <a:cubicBezTo>
                    <a:pt x="226" y="203"/>
                    <a:pt x="225" y="211"/>
                    <a:pt x="219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07" y="234"/>
                    <a:pt x="190" y="236"/>
                    <a:pt x="176" y="234"/>
                  </a:cubicBezTo>
                  <a:cubicBezTo>
                    <a:pt x="168" y="234"/>
                    <a:pt x="161" y="232"/>
                    <a:pt x="156" y="231"/>
                  </a:cubicBezTo>
                  <a:cubicBezTo>
                    <a:pt x="166" y="252"/>
                    <a:pt x="190" y="262"/>
                    <a:pt x="214" y="263"/>
                  </a:cubicBezTo>
                  <a:cubicBezTo>
                    <a:pt x="243" y="265"/>
                    <a:pt x="249" y="245"/>
                    <a:pt x="249" y="245"/>
                  </a:cubicBezTo>
                  <a:cubicBezTo>
                    <a:pt x="288" y="230"/>
                    <a:pt x="279" y="194"/>
                    <a:pt x="279" y="194"/>
                  </a:cubicBezTo>
                  <a:cubicBezTo>
                    <a:pt x="295" y="191"/>
                    <a:pt x="317" y="174"/>
                    <a:pt x="316" y="140"/>
                  </a:cubicBez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0427" y="308649"/>
            <a:ext cx="1129970" cy="788664"/>
            <a:chOff x="3160713" y="3440113"/>
            <a:chExt cx="1471613" cy="1027113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3795713" y="4370388"/>
              <a:ext cx="203200" cy="96838"/>
            </a:xfrm>
            <a:custGeom>
              <a:avLst/>
              <a:gdLst>
                <a:gd name="T0" fmla="*/ 72 w 72"/>
                <a:gd name="T1" fmla="*/ 17 h 34"/>
                <a:gd name="T2" fmla="*/ 55 w 72"/>
                <a:gd name="T3" fmla="*/ 34 h 34"/>
                <a:gd name="T4" fmla="*/ 17 w 72"/>
                <a:gd name="T5" fmla="*/ 34 h 34"/>
                <a:gd name="T6" fmla="*/ 0 w 72"/>
                <a:gd name="T7" fmla="*/ 17 h 34"/>
                <a:gd name="T8" fmla="*/ 17 w 72"/>
                <a:gd name="T9" fmla="*/ 0 h 34"/>
                <a:gd name="T10" fmla="*/ 55 w 72"/>
                <a:gd name="T11" fmla="*/ 0 h 34"/>
                <a:gd name="T12" fmla="*/ 72 w 72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4">
                  <a:moveTo>
                    <a:pt x="72" y="17"/>
                  </a:moveTo>
                  <a:cubicBezTo>
                    <a:pt x="72" y="27"/>
                    <a:pt x="65" y="34"/>
                    <a:pt x="55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2" y="8"/>
                    <a:pt x="72" y="17"/>
                  </a:cubicBezTo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auto">
            <a:xfrm>
              <a:off x="3160713" y="3544888"/>
              <a:ext cx="1471613" cy="890588"/>
            </a:xfrm>
            <a:prstGeom prst="rect">
              <a:avLst/>
            </a:prstGeom>
            <a:solidFill>
              <a:srgbClr val="E2574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3" name="Rectangle 73"/>
            <p:cNvSpPr>
              <a:spLocks noChangeArrowheads="1"/>
            </p:cNvSpPr>
            <p:nvPr/>
          </p:nvSpPr>
          <p:spPr bwMode="auto">
            <a:xfrm>
              <a:off x="3160713" y="3544888"/>
              <a:ext cx="147161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auto">
            <a:xfrm>
              <a:off x="3189288" y="3440113"/>
              <a:ext cx="708025" cy="954088"/>
            </a:xfrm>
            <a:custGeom>
              <a:avLst/>
              <a:gdLst>
                <a:gd name="T0" fmla="*/ 251 w 251"/>
                <a:gd name="T1" fmla="*/ 337 h 337"/>
                <a:gd name="T2" fmla="*/ 0 w 251"/>
                <a:gd name="T3" fmla="*/ 337 h 337"/>
                <a:gd name="T4" fmla="*/ 0 w 251"/>
                <a:gd name="T5" fmla="*/ 17 h 337"/>
                <a:gd name="T6" fmla="*/ 251 w 251"/>
                <a:gd name="T7" fmla="*/ 17 h 337"/>
                <a:gd name="T8" fmla="*/ 251 w 251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37">
                  <a:moveTo>
                    <a:pt x="251" y="337"/>
                  </a:moveTo>
                  <a:cubicBezTo>
                    <a:pt x="168" y="319"/>
                    <a:pt x="83" y="319"/>
                    <a:pt x="0" y="337"/>
                  </a:cubicBezTo>
                  <a:cubicBezTo>
                    <a:pt x="0" y="230"/>
                    <a:pt x="0" y="124"/>
                    <a:pt x="0" y="17"/>
                  </a:cubicBezTo>
                  <a:cubicBezTo>
                    <a:pt x="83" y="0"/>
                    <a:pt x="168" y="0"/>
                    <a:pt x="251" y="17"/>
                  </a:cubicBezTo>
                  <a:cubicBezTo>
                    <a:pt x="251" y="124"/>
                    <a:pt x="251" y="230"/>
                    <a:pt x="251" y="337"/>
                  </a:cubicBezTo>
                  <a:close/>
                </a:path>
              </a:pathLst>
            </a:custGeom>
            <a:solidFill>
              <a:srgbClr val="F2E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3276600" y="3563938"/>
              <a:ext cx="171450" cy="277813"/>
            </a:xfrm>
            <a:custGeom>
              <a:avLst/>
              <a:gdLst>
                <a:gd name="T0" fmla="*/ 61 w 61"/>
                <a:gd name="T1" fmla="*/ 92 h 98"/>
                <a:gd name="T2" fmla="*/ 0 w 61"/>
                <a:gd name="T3" fmla="*/ 98 h 98"/>
                <a:gd name="T4" fmla="*/ 0 w 61"/>
                <a:gd name="T5" fmla="*/ 7 h 98"/>
                <a:gd name="T6" fmla="*/ 61 w 61"/>
                <a:gd name="T7" fmla="*/ 0 h 98"/>
                <a:gd name="T8" fmla="*/ 61 w 61"/>
                <a:gd name="T9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8">
                  <a:moveTo>
                    <a:pt x="61" y="92"/>
                  </a:moveTo>
                  <a:cubicBezTo>
                    <a:pt x="41" y="93"/>
                    <a:pt x="21" y="95"/>
                    <a:pt x="0" y="98"/>
                  </a:cubicBezTo>
                  <a:cubicBezTo>
                    <a:pt x="0" y="68"/>
                    <a:pt x="0" y="37"/>
                    <a:pt x="0" y="7"/>
                  </a:cubicBezTo>
                  <a:cubicBezTo>
                    <a:pt x="21" y="4"/>
                    <a:pt x="41" y="2"/>
                    <a:pt x="61" y="0"/>
                  </a:cubicBezTo>
                  <a:cubicBezTo>
                    <a:pt x="61" y="31"/>
                    <a:pt x="61" y="62"/>
                    <a:pt x="61" y="92"/>
                  </a:cubicBezTo>
                  <a:close/>
                </a:path>
              </a:pathLst>
            </a:custGeom>
            <a:solidFill>
              <a:srgbClr val="2D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3490913" y="3560763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3490913" y="3624263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1" name="Freeform 78"/>
            <p:cNvSpPr>
              <a:spLocks/>
            </p:cNvSpPr>
            <p:nvPr/>
          </p:nvSpPr>
          <p:spPr bwMode="auto">
            <a:xfrm>
              <a:off x="3490913" y="3686175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3" name="Freeform 79"/>
            <p:cNvSpPr>
              <a:spLocks/>
            </p:cNvSpPr>
            <p:nvPr/>
          </p:nvSpPr>
          <p:spPr bwMode="auto">
            <a:xfrm>
              <a:off x="3490913" y="3748088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0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3490913" y="3810000"/>
              <a:ext cx="295275" cy="50800"/>
            </a:xfrm>
            <a:custGeom>
              <a:avLst/>
              <a:gdLst>
                <a:gd name="T0" fmla="*/ 105 w 105"/>
                <a:gd name="T1" fmla="*/ 18 h 18"/>
                <a:gd name="T2" fmla="*/ 0 w 105"/>
                <a:gd name="T3" fmla="*/ 12 h 18"/>
                <a:gd name="T4" fmla="*/ 0 w 105"/>
                <a:gd name="T5" fmla="*/ 1 h 18"/>
                <a:gd name="T6" fmla="*/ 105 w 105"/>
                <a:gd name="T7" fmla="*/ 7 h 18"/>
                <a:gd name="T8" fmla="*/ 105 w 10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8">
                  <a:moveTo>
                    <a:pt x="105" y="18"/>
                  </a:moveTo>
                  <a:cubicBezTo>
                    <a:pt x="70" y="13"/>
                    <a:pt x="35" y="11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ubicBezTo>
                    <a:pt x="35" y="0"/>
                    <a:pt x="70" y="2"/>
                    <a:pt x="105" y="7"/>
                  </a:cubicBezTo>
                  <a:cubicBezTo>
                    <a:pt x="105" y="11"/>
                    <a:pt x="105" y="14"/>
                    <a:pt x="105" y="18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3279775" y="3870325"/>
              <a:ext cx="506413" cy="55563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3279775" y="3932238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0" name="Freeform 83"/>
            <p:cNvSpPr>
              <a:spLocks/>
            </p:cNvSpPr>
            <p:nvPr/>
          </p:nvSpPr>
          <p:spPr bwMode="auto">
            <a:xfrm>
              <a:off x="3279775" y="3994150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3279775" y="4056063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5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3279775" y="4119563"/>
              <a:ext cx="506413" cy="55563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6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3279775" y="4181475"/>
              <a:ext cx="506413" cy="57150"/>
            </a:xfrm>
            <a:custGeom>
              <a:avLst/>
              <a:gdLst>
                <a:gd name="T0" fmla="*/ 180 w 180"/>
                <a:gd name="T1" fmla="*/ 19 h 20"/>
                <a:gd name="T2" fmla="*/ 0 w 180"/>
                <a:gd name="T3" fmla="*/ 20 h 20"/>
                <a:gd name="T4" fmla="*/ 0 w 180"/>
                <a:gd name="T5" fmla="*/ 9 h 20"/>
                <a:gd name="T6" fmla="*/ 180 w 180"/>
                <a:gd name="T7" fmla="*/ 8 h 20"/>
                <a:gd name="T8" fmla="*/ 180 w 18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0">
                  <a:moveTo>
                    <a:pt x="180" y="19"/>
                  </a:moveTo>
                  <a:cubicBezTo>
                    <a:pt x="120" y="11"/>
                    <a:pt x="60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60" y="0"/>
                    <a:pt x="120" y="0"/>
                    <a:pt x="180" y="8"/>
                  </a:cubicBezTo>
                  <a:cubicBezTo>
                    <a:pt x="180" y="12"/>
                    <a:pt x="180" y="16"/>
                    <a:pt x="180" y="19"/>
                  </a:cubicBezTo>
                  <a:close/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3897313" y="3440113"/>
              <a:ext cx="708025" cy="954088"/>
            </a:xfrm>
            <a:custGeom>
              <a:avLst/>
              <a:gdLst>
                <a:gd name="T0" fmla="*/ 251 w 251"/>
                <a:gd name="T1" fmla="*/ 337 h 337"/>
                <a:gd name="T2" fmla="*/ 0 w 251"/>
                <a:gd name="T3" fmla="*/ 337 h 337"/>
                <a:gd name="T4" fmla="*/ 0 w 251"/>
                <a:gd name="T5" fmla="*/ 17 h 337"/>
                <a:gd name="T6" fmla="*/ 251 w 251"/>
                <a:gd name="T7" fmla="*/ 17 h 337"/>
                <a:gd name="T8" fmla="*/ 251 w 251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37">
                  <a:moveTo>
                    <a:pt x="251" y="337"/>
                  </a:moveTo>
                  <a:cubicBezTo>
                    <a:pt x="168" y="319"/>
                    <a:pt x="83" y="319"/>
                    <a:pt x="0" y="337"/>
                  </a:cubicBezTo>
                  <a:cubicBezTo>
                    <a:pt x="0" y="230"/>
                    <a:pt x="0" y="124"/>
                    <a:pt x="0" y="17"/>
                  </a:cubicBezTo>
                  <a:cubicBezTo>
                    <a:pt x="83" y="0"/>
                    <a:pt x="168" y="0"/>
                    <a:pt x="251" y="17"/>
                  </a:cubicBezTo>
                  <a:cubicBezTo>
                    <a:pt x="251" y="124"/>
                    <a:pt x="251" y="230"/>
                    <a:pt x="251" y="337"/>
                  </a:cubicBezTo>
                </a:path>
              </a:pathLst>
            </a:custGeom>
            <a:solidFill>
              <a:srgbClr val="F2E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3986213" y="3556000"/>
              <a:ext cx="504825" cy="58738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6" name="Freeform 89"/>
            <p:cNvSpPr>
              <a:spLocks/>
            </p:cNvSpPr>
            <p:nvPr/>
          </p:nvSpPr>
          <p:spPr bwMode="auto">
            <a:xfrm>
              <a:off x="3986213" y="3617913"/>
              <a:ext cx="504825" cy="60325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7" name="Freeform 90"/>
            <p:cNvSpPr>
              <a:spLocks/>
            </p:cNvSpPr>
            <p:nvPr/>
          </p:nvSpPr>
          <p:spPr bwMode="auto">
            <a:xfrm>
              <a:off x="3986213" y="3679825"/>
              <a:ext cx="504825" cy="60325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8" name="Freeform 91"/>
            <p:cNvSpPr>
              <a:spLocks/>
            </p:cNvSpPr>
            <p:nvPr/>
          </p:nvSpPr>
          <p:spPr bwMode="auto">
            <a:xfrm>
              <a:off x="3986213" y="3743325"/>
              <a:ext cx="504825" cy="58738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1"/>
                    <a:pt x="59" y="12"/>
                    <a:pt x="0" y="21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2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59" name="Freeform 92"/>
            <p:cNvSpPr>
              <a:spLocks/>
            </p:cNvSpPr>
            <p:nvPr/>
          </p:nvSpPr>
          <p:spPr bwMode="auto">
            <a:xfrm>
              <a:off x="3986213" y="3805238"/>
              <a:ext cx="504825" cy="58738"/>
            </a:xfrm>
            <a:custGeom>
              <a:avLst/>
              <a:gdLst>
                <a:gd name="T0" fmla="*/ 179 w 179"/>
                <a:gd name="T1" fmla="*/ 20 h 21"/>
                <a:gd name="T2" fmla="*/ 0 w 179"/>
                <a:gd name="T3" fmla="*/ 21 h 21"/>
                <a:gd name="T4" fmla="*/ 0 w 179"/>
                <a:gd name="T5" fmla="*/ 10 h 21"/>
                <a:gd name="T6" fmla="*/ 179 w 179"/>
                <a:gd name="T7" fmla="*/ 9 h 21"/>
                <a:gd name="T8" fmla="*/ 179 w 17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1">
                  <a:moveTo>
                    <a:pt x="179" y="20"/>
                  </a:moveTo>
                  <a:cubicBezTo>
                    <a:pt x="120" y="12"/>
                    <a:pt x="59" y="12"/>
                    <a:pt x="0" y="21"/>
                  </a:cubicBezTo>
                  <a:cubicBezTo>
                    <a:pt x="0" y="17"/>
                    <a:pt x="0" y="14"/>
                    <a:pt x="0" y="10"/>
                  </a:cubicBezTo>
                  <a:cubicBezTo>
                    <a:pt x="59" y="1"/>
                    <a:pt x="120" y="0"/>
                    <a:pt x="179" y="9"/>
                  </a:cubicBezTo>
                  <a:cubicBezTo>
                    <a:pt x="179" y="13"/>
                    <a:pt x="179" y="16"/>
                    <a:pt x="179" y="20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0" name="Freeform 93"/>
            <p:cNvSpPr>
              <a:spLocks/>
            </p:cNvSpPr>
            <p:nvPr/>
          </p:nvSpPr>
          <p:spPr bwMode="auto">
            <a:xfrm>
              <a:off x="3986213" y="3870325"/>
              <a:ext cx="504825" cy="55563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3986213" y="3932238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2" name="Freeform 95"/>
            <p:cNvSpPr>
              <a:spLocks/>
            </p:cNvSpPr>
            <p:nvPr/>
          </p:nvSpPr>
          <p:spPr bwMode="auto">
            <a:xfrm>
              <a:off x="3986213" y="3994150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6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3" name="Freeform 96"/>
            <p:cNvSpPr>
              <a:spLocks/>
            </p:cNvSpPr>
            <p:nvPr/>
          </p:nvSpPr>
          <p:spPr bwMode="auto">
            <a:xfrm>
              <a:off x="3986213" y="4056063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5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4" name="Freeform 97"/>
            <p:cNvSpPr>
              <a:spLocks/>
            </p:cNvSpPr>
            <p:nvPr/>
          </p:nvSpPr>
          <p:spPr bwMode="auto">
            <a:xfrm>
              <a:off x="3986213" y="4119563"/>
              <a:ext cx="504825" cy="55563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6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5" name="Freeform 98"/>
            <p:cNvSpPr>
              <a:spLocks/>
            </p:cNvSpPr>
            <p:nvPr/>
          </p:nvSpPr>
          <p:spPr bwMode="auto">
            <a:xfrm>
              <a:off x="3986213" y="4181475"/>
              <a:ext cx="504825" cy="57150"/>
            </a:xfrm>
            <a:custGeom>
              <a:avLst/>
              <a:gdLst>
                <a:gd name="T0" fmla="*/ 179 w 179"/>
                <a:gd name="T1" fmla="*/ 19 h 20"/>
                <a:gd name="T2" fmla="*/ 0 w 179"/>
                <a:gd name="T3" fmla="*/ 20 h 20"/>
                <a:gd name="T4" fmla="*/ 0 w 179"/>
                <a:gd name="T5" fmla="*/ 9 h 20"/>
                <a:gd name="T6" fmla="*/ 179 w 179"/>
                <a:gd name="T7" fmla="*/ 8 h 20"/>
                <a:gd name="T8" fmla="*/ 179 w 1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">
                  <a:moveTo>
                    <a:pt x="179" y="19"/>
                  </a:moveTo>
                  <a:cubicBezTo>
                    <a:pt x="120" y="11"/>
                    <a:pt x="59" y="11"/>
                    <a:pt x="0" y="20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59" y="0"/>
                    <a:pt x="120" y="0"/>
                    <a:pt x="179" y="8"/>
                  </a:cubicBezTo>
                  <a:cubicBezTo>
                    <a:pt x="179" y="12"/>
                    <a:pt x="179" y="16"/>
                    <a:pt x="179" y="19"/>
                  </a:cubicBezTo>
                </a:path>
              </a:pathLst>
            </a:custGeom>
            <a:solidFill>
              <a:srgbClr val="9B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6" name="Freeform 99"/>
            <p:cNvSpPr>
              <a:spLocks noEditPoints="1"/>
            </p:cNvSpPr>
            <p:nvPr/>
          </p:nvSpPr>
          <p:spPr bwMode="auto">
            <a:xfrm>
              <a:off x="3897313" y="3454400"/>
              <a:ext cx="708025" cy="939800"/>
            </a:xfrm>
            <a:custGeom>
              <a:avLst/>
              <a:gdLst>
                <a:gd name="T0" fmla="*/ 53 w 251"/>
                <a:gd name="T1" fmla="*/ 87 h 332"/>
                <a:gd name="T2" fmla="*/ 53 w 251"/>
                <a:gd name="T3" fmla="*/ 264 h 332"/>
                <a:gd name="T4" fmla="*/ 232 w 251"/>
                <a:gd name="T5" fmla="*/ 264 h 332"/>
                <a:gd name="T6" fmla="*/ 211 w 251"/>
                <a:gd name="T7" fmla="*/ 276 h 332"/>
                <a:gd name="T8" fmla="*/ 32 w 251"/>
                <a:gd name="T9" fmla="*/ 266 h 332"/>
                <a:gd name="T10" fmla="*/ 53 w 251"/>
                <a:gd name="T11" fmla="*/ 237 h 332"/>
                <a:gd name="T12" fmla="*/ 232 w 251"/>
                <a:gd name="T13" fmla="*/ 253 h 332"/>
                <a:gd name="T14" fmla="*/ 125 w 251"/>
                <a:gd name="T15" fmla="*/ 248 h 332"/>
                <a:gd name="T16" fmla="*/ 53 w 251"/>
                <a:gd name="T17" fmla="*/ 241 h 332"/>
                <a:gd name="T18" fmla="*/ 125 w 251"/>
                <a:gd name="T19" fmla="*/ 210 h 332"/>
                <a:gd name="T20" fmla="*/ 211 w 251"/>
                <a:gd name="T21" fmla="*/ 227 h 332"/>
                <a:gd name="T22" fmla="*/ 32 w 251"/>
                <a:gd name="T23" fmla="*/ 233 h 332"/>
                <a:gd name="T24" fmla="*/ 53 w 251"/>
                <a:gd name="T25" fmla="*/ 197 h 332"/>
                <a:gd name="T26" fmla="*/ 232 w 251"/>
                <a:gd name="T27" fmla="*/ 198 h 332"/>
                <a:gd name="T28" fmla="*/ 211 w 251"/>
                <a:gd name="T29" fmla="*/ 210 h 332"/>
                <a:gd name="T30" fmla="*/ 32 w 251"/>
                <a:gd name="T31" fmla="*/ 200 h 332"/>
                <a:gd name="T32" fmla="*/ 53 w 251"/>
                <a:gd name="T33" fmla="*/ 171 h 332"/>
                <a:gd name="T34" fmla="*/ 232 w 251"/>
                <a:gd name="T35" fmla="*/ 187 h 332"/>
                <a:gd name="T36" fmla="*/ 125 w 251"/>
                <a:gd name="T37" fmla="*/ 182 h 332"/>
                <a:gd name="T38" fmla="*/ 53 w 251"/>
                <a:gd name="T39" fmla="*/ 175 h 332"/>
                <a:gd name="T40" fmla="*/ 125 w 251"/>
                <a:gd name="T41" fmla="*/ 144 h 332"/>
                <a:gd name="T42" fmla="*/ 211 w 251"/>
                <a:gd name="T43" fmla="*/ 161 h 332"/>
                <a:gd name="T44" fmla="*/ 32 w 251"/>
                <a:gd name="T45" fmla="*/ 167 h 332"/>
                <a:gd name="T46" fmla="*/ 53 w 251"/>
                <a:gd name="T47" fmla="*/ 131 h 332"/>
                <a:gd name="T48" fmla="*/ 232 w 251"/>
                <a:gd name="T49" fmla="*/ 131 h 332"/>
                <a:gd name="T50" fmla="*/ 211 w 251"/>
                <a:gd name="T51" fmla="*/ 144 h 332"/>
                <a:gd name="T52" fmla="*/ 32 w 251"/>
                <a:gd name="T53" fmla="*/ 134 h 332"/>
                <a:gd name="T54" fmla="*/ 53 w 251"/>
                <a:gd name="T55" fmla="*/ 104 h 332"/>
                <a:gd name="T56" fmla="*/ 232 w 251"/>
                <a:gd name="T57" fmla="*/ 120 h 332"/>
                <a:gd name="T58" fmla="*/ 125 w 251"/>
                <a:gd name="T59" fmla="*/ 116 h 332"/>
                <a:gd name="T60" fmla="*/ 53 w 251"/>
                <a:gd name="T61" fmla="*/ 109 h 332"/>
                <a:gd name="T62" fmla="*/ 60 w 251"/>
                <a:gd name="T63" fmla="*/ 4 h 332"/>
                <a:gd name="T64" fmla="*/ 125 w 251"/>
                <a:gd name="T65" fmla="*/ 34 h 332"/>
                <a:gd name="T66" fmla="*/ 211 w 251"/>
                <a:gd name="T67" fmla="*/ 51 h 332"/>
                <a:gd name="T68" fmla="*/ 64 w 251"/>
                <a:gd name="T69" fmla="*/ 53 h 332"/>
                <a:gd name="T70" fmla="*/ 232 w 251"/>
                <a:gd name="T71" fmla="*/ 65 h 332"/>
                <a:gd name="T72" fmla="*/ 211 w 251"/>
                <a:gd name="T73" fmla="*/ 78 h 332"/>
                <a:gd name="T74" fmla="*/ 64 w 251"/>
                <a:gd name="T75" fmla="*/ 81 h 332"/>
                <a:gd name="T76" fmla="*/ 232 w 251"/>
                <a:gd name="T77" fmla="*/ 98 h 332"/>
                <a:gd name="T78" fmla="*/ 125 w 251"/>
                <a:gd name="T79" fmla="*/ 94 h 332"/>
                <a:gd name="T80" fmla="*/ 61 w 251"/>
                <a:gd name="T81" fmla="*/ 97 h 332"/>
                <a:gd name="T82" fmla="*/ 29 w 251"/>
                <a:gd name="T83" fmla="*/ 101 h 332"/>
                <a:gd name="T84" fmla="*/ 0 w 251"/>
                <a:gd name="T85" fmla="*/ 332 h 332"/>
                <a:gd name="T86" fmla="*/ 251 w 251"/>
                <a:gd name="T87" fmla="*/ 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332">
                  <a:moveTo>
                    <a:pt x="46" y="78"/>
                  </a:moveTo>
                  <a:cubicBezTo>
                    <a:pt x="38" y="89"/>
                    <a:pt x="38" y="89"/>
                    <a:pt x="38" y="89"/>
                  </a:cubicBezTo>
                  <a:cubicBezTo>
                    <a:pt x="43" y="88"/>
                    <a:pt x="48" y="88"/>
                    <a:pt x="53" y="87"/>
                  </a:cubicBezTo>
                  <a:cubicBezTo>
                    <a:pt x="53" y="87"/>
                    <a:pt x="53" y="86"/>
                    <a:pt x="53" y="86"/>
                  </a:cubicBezTo>
                  <a:cubicBezTo>
                    <a:pt x="46" y="78"/>
                    <a:pt x="46" y="78"/>
                    <a:pt x="46" y="78"/>
                  </a:cubicBezTo>
                  <a:moveTo>
                    <a:pt x="53" y="264"/>
                  </a:moveTo>
                  <a:cubicBezTo>
                    <a:pt x="53" y="262"/>
                    <a:pt x="53" y="260"/>
                    <a:pt x="53" y="259"/>
                  </a:cubicBezTo>
                  <a:cubicBezTo>
                    <a:pt x="77" y="256"/>
                    <a:pt x="101" y="255"/>
                    <a:pt x="125" y="255"/>
                  </a:cubicBezTo>
                  <a:cubicBezTo>
                    <a:pt x="161" y="255"/>
                    <a:pt x="197" y="258"/>
                    <a:pt x="232" y="264"/>
                  </a:cubicBezTo>
                  <a:cubicBezTo>
                    <a:pt x="232" y="267"/>
                    <a:pt x="232" y="271"/>
                    <a:pt x="232" y="275"/>
                  </a:cubicBezTo>
                  <a:cubicBezTo>
                    <a:pt x="225" y="274"/>
                    <a:pt x="218" y="273"/>
                    <a:pt x="211" y="272"/>
                  </a:cubicBezTo>
                  <a:cubicBezTo>
                    <a:pt x="211" y="273"/>
                    <a:pt x="211" y="275"/>
                    <a:pt x="211" y="276"/>
                  </a:cubicBezTo>
                  <a:cubicBezTo>
                    <a:pt x="183" y="272"/>
                    <a:pt x="154" y="270"/>
                    <a:pt x="125" y="270"/>
                  </a:cubicBezTo>
                  <a:cubicBezTo>
                    <a:pt x="94" y="270"/>
                    <a:pt x="63" y="273"/>
                    <a:pt x="32" y="277"/>
                  </a:cubicBezTo>
                  <a:cubicBezTo>
                    <a:pt x="32" y="274"/>
                    <a:pt x="32" y="270"/>
                    <a:pt x="32" y="266"/>
                  </a:cubicBezTo>
                  <a:cubicBezTo>
                    <a:pt x="39" y="265"/>
                    <a:pt x="46" y="264"/>
                    <a:pt x="53" y="264"/>
                  </a:cubicBezTo>
                  <a:moveTo>
                    <a:pt x="53" y="241"/>
                  </a:moveTo>
                  <a:cubicBezTo>
                    <a:pt x="53" y="240"/>
                    <a:pt x="53" y="238"/>
                    <a:pt x="53" y="237"/>
                  </a:cubicBezTo>
                  <a:cubicBezTo>
                    <a:pt x="77" y="234"/>
                    <a:pt x="101" y="232"/>
                    <a:pt x="125" y="232"/>
                  </a:cubicBezTo>
                  <a:cubicBezTo>
                    <a:pt x="161" y="232"/>
                    <a:pt x="197" y="236"/>
                    <a:pt x="232" y="242"/>
                  </a:cubicBezTo>
                  <a:cubicBezTo>
                    <a:pt x="232" y="245"/>
                    <a:pt x="232" y="249"/>
                    <a:pt x="232" y="253"/>
                  </a:cubicBezTo>
                  <a:cubicBezTo>
                    <a:pt x="225" y="252"/>
                    <a:pt x="218" y="250"/>
                    <a:pt x="211" y="250"/>
                  </a:cubicBezTo>
                  <a:cubicBezTo>
                    <a:pt x="211" y="251"/>
                    <a:pt x="211" y="253"/>
                    <a:pt x="211" y="254"/>
                  </a:cubicBezTo>
                  <a:cubicBezTo>
                    <a:pt x="183" y="250"/>
                    <a:pt x="154" y="248"/>
                    <a:pt x="125" y="248"/>
                  </a:cubicBezTo>
                  <a:cubicBezTo>
                    <a:pt x="94" y="248"/>
                    <a:pt x="63" y="251"/>
                    <a:pt x="32" y="255"/>
                  </a:cubicBezTo>
                  <a:cubicBezTo>
                    <a:pt x="32" y="252"/>
                    <a:pt x="32" y="248"/>
                    <a:pt x="32" y="244"/>
                  </a:cubicBezTo>
                  <a:cubicBezTo>
                    <a:pt x="39" y="243"/>
                    <a:pt x="46" y="242"/>
                    <a:pt x="53" y="241"/>
                  </a:cubicBezTo>
                  <a:moveTo>
                    <a:pt x="53" y="219"/>
                  </a:moveTo>
                  <a:cubicBezTo>
                    <a:pt x="53" y="218"/>
                    <a:pt x="53" y="216"/>
                    <a:pt x="53" y="215"/>
                  </a:cubicBezTo>
                  <a:cubicBezTo>
                    <a:pt x="77" y="212"/>
                    <a:pt x="101" y="210"/>
                    <a:pt x="125" y="210"/>
                  </a:cubicBezTo>
                  <a:cubicBezTo>
                    <a:pt x="161" y="210"/>
                    <a:pt x="197" y="213"/>
                    <a:pt x="232" y="220"/>
                  </a:cubicBezTo>
                  <a:cubicBezTo>
                    <a:pt x="232" y="223"/>
                    <a:pt x="232" y="227"/>
                    <a:pt x="232" y="231"/>
                  </a:cubicBezTo>
                  <a:cubicBezTo>
                    <a:pt x="225" y="229"/>
                    <a:pt x="218" y="228"/>
                    <a:pt x="211" y="227"/>
                  </a:cubicBezTo>
                  <a:cubicBezTo>
                    <a:pt x="211" y="229"/>
                    <a:pt x="211" y="231"/>
                    <a:pt x="211" y="232"/>
                  </a:cubicBezTo>
                  <a:cubicBezTo>
                    <a:pt x="183" y="228"/>
                    <a:pt x="154" y="226"/>
                    <a:pt x="125" y="226"/>
                  </a:cubicBezTo>
                  <a:cubicBezTo>
                    <a:pt x="94" y="226"/>
                    <a:pt x="63" y="228"/>
                    <a:pt x="32" y="233"/>
                  </a:cubicBezTo>
                  <a:cubicBezTo>
                    <a:pt x="32" y="230"/>
                    <a:pt x="32" y="226"/>
                    <a:pt x="32" y="222"/>
                  </a:cubicBezTo>
                  <a:cubicBezTo>
                    <a:pt x="39" y="221"/>
                    <a:pt x="46" y="220"/>
                    <a:pt x="53" y="219"/>
                  </a:cubicBezTo>
                  <a:moveTo>
                    <a:pt x="53" y="197"/>
                  </a:moveTo>
                  <a:cubicBezTo>
                    <a:pt x="53" y="196"/>
                    <a:pt x="53" y="194"/>
                    <a:pt x="53" y="193"/>
                  </a:cubicBezTo>
                  <a:cubicBezTo>
                    <a:pt x="77" y="190"/>
                    <a:pt x="101" y="188"/>
                    <a:pt x="125" y="188"/>
                  </a:cubicBezTo>
                  <a:cubicBezTo>
                    <a:pt x="161" y="188"/>
                    <a:pt x="197" y="191"/>
                    <a:pt x="232" y="198"/>
                  </a:cubicBezTo>
                  <a:cubicBezTo>
                    <a:pt x="232" y="201"/>
                    <a:pt x="232" y="205"/>
                    <a:pt x="232" y="209"/>
                  </a:cubicBezTo>
                  <a:cubicBezTo>
                    <a:pt x="225" y="207"/>
                    <a:pt x="218" y="206"/>
                    <a:pt x="211" y="205"/>
                  </a:cubicBezTo>
                  <a:cubicBezTo>
                    <a:pt x="211" y="207"/>
                    <a:pt x="211" y="209"/>
                    <a:pt x="211" y="210"/>
                  </a:cubicBezTo>
                  <a:cubicBezTo>
                    <a:pt x="183" y="206"/>
                    <a:pt x="154" y="204"/>
                    <a:pt x="125" y="204"/>
                  </a:cubicBezTo>
                  <a:cubicBezTo>
                    <a:pt x="94" y="204"/>
                    <a:pt x="63" y="206"/>
                    <a:pt x="32" y="211"/>
                  </a:cubicBezTo>
                  <a:cubicBezTo>
                    <a:pt x="32" y="207"/>
                    <a:pt x="32" y="204"/>
                    <a:pt x="32" y="200"/>
                  </a:cubicBezTo>
                  <a:cubicBezTo>
                    <a:pt x="39" y="199"/>
                    <a:pt x="46" y="198"/>
                    <a:pt x="53" y="197"/>
                  </a:cubicBezTo>
                  <a:moveTo>
                    <a:pt x="53" y="175"/>
                  </a:moveTo>
                  <a:cubicBezTo>
                    <a:pt x="53" y="174"/>
                    <a:pt x="53" y="172"/>
                    <a:pt x="53" y="171"/>
                  </a:cubicBezTo>
                  <a:cubicBezTo>
                    <a:pt x="77" y="168"/>
                    <a:pt x="101" y="166"/>
                    <a:pt x="125" y="166"/>
                  </a:cubicBezTo>
                  <a:cubicBezTo>
                    <a:pt x="161" y="166"/>
                    <a:pt x="197" y="169"/>
                    <a:pt x="232" y="176"/>
                  </a:cubicBezTo>
                  <a:cubicBezTo>
                    <a:pt x="232" y="179"/>
                    <a:pt x="232" y="183"/>
                    <a:pt x="232" y="187"/>
                  </a:cubicBezTo>
                  <a:cubicBezTo>
                    <a:pt x="225" y="185"/>
                    <a:pt x="218" y="184"/>
                    <a:pt x="211" y="183"/>
                  </a:cubicBezTo>
                  <a:cubicBezTo>
                    <a:pt x="211" y="185"/>
                    <a:pt x="211" y="186"/>
                    <a:pt x="211" y="188"/>
                  </a:cubicBezTo>
                  <a:cubicBezTo>
                    <a:pt x="183" y="184"/>
                    <a:pt x="154" y="182"/>
                    <a:pt x="125" y="182"/>
                  </a:cubicBezTo>
                  <a:cubicBezTo>
                    <a:pt x="94" y="182"/>
                    <a:pt x="63" y="184"/>
                    <a:pt x="32" y="189"/>
                  </a:cubicBezTo>
                  <a:cubicBezTo>
                    <a:pt x="32" y="185"/>
                    <a:pt x="32" y="182"/>
                    <a:pt x="32" y="178"/>
                  </a:cubicBezTo>
                  <a:cubicBezTo>
                    <a:pt x="39" y="177"/>
                    <a:pt x="46" y="176"/>
                    <a:pt x="53" y="175"/>
                  </a:cubicBezTo>
                  <a:moveTo>
                    <a:pt x="53" y="153"/>
                  </a:moveTo>
                  <a:cubicBezTo>
                    <a:pt x="53" y="152"/>
                    <a:pt x="53" y="150"/>
                    <a:pt x="53" y="149"/>
                  </a:cubicBezTo>
                  <a:cubicBezTo>
                    <a:pt x="77" y="146"/>
                    <a:pt x="101" y="144"/>
                    <a:pt x="125" y="144"/>
                  </a:cubicBezTo>
                  <a:cubicBezTo>
                    <a:pt x="161" y="144"/>
                    <a:pt x="197" y="147"/>
                    <a:pt x="232" y="153"/>
                  </a:cubicBezTo>
                  <a:cubicBezTo>
                    <a:pt x="232" y="157"/>
                    <a:pt x="232" y="161"/>
                    <a:pt x="232" y="165"/>
                  </a:cubicBezTo>
                  <a:cubicBezTo>
                    <a:pt x="225" y="163"/>
                    <a:pt x="218" y="162"/>
                    <a:pt x="211" y="161"/>
                  </a:cubicBezTo>
                  <a:cubicBezTo>
                    <a:pt x="211" y="163"/>
                    <a:pt x="211" y="164"/>
                    <a:pt x="211" y="166"/>
                  </a:cubicBezTo>
                  <a:cubicBezTo>
                    <a:pt x="183" y="162"/>
                    <a:pt x="154" y="160"/>
                    <a:pt x="125" y="160"/>
                  </a:cubicBezTo>
                  <a:cubicBezTo>
                    <a:pt x="94" y="160"/>
                    <a:pt x="63" y="162"/>
                    <a:pt x="32" y="167"/>
                  </a:cubicBezTo>
                  <a:cubicBezTo>
                    <a:pt x="32" y="163"/>
                    <a:pt x="32" y="160"/>
                    <a:pt x="32" y="156"/>
                  </a:cubicBezTo>
                  <a:cubicBezTo>
                    <a:pt x="39" y="155"/>
                    <a:pt x="46" y="154"/>
                    <a:pt x="53" y="153"/>
                  </a:cubicBezTo>
                  <a:moveTo>
                    <a:pt x="53" y="131"/>
                  </a:moveTo>
                  <a:cubicBezTo>
                    <a:pt x="53" y="130"/>
                    <a:pt x="53" y="128"/>
                    <a:pt x="53" y="126"/>
                  </a:cubicBezTo>
                  <a:cubicBezTo>
                    <a:pt x="77" y="124"/>
                    <a:pt x="101" y="122"/>
                    <a:pt x="125" y="122"/>
                  </a:cubicBezTo>
                  <a:cubicBezTo>
                    <a:pt x="161" y="122"/>
                    <a:pt x="197" y="125"/>
                    <a:pt x="232" y="131"/>
                  </a:cubicBezTo>
                  <a:cubicBezTo>
                    <a:pt x="232" y="135"/>
                    <a:pt x="232" y="139"/>
                    <a:pt x="232" y="142"/>
                  </a:cubicBezTo>
                  <a:cubicBezTo>
                    <a:pt x="225" y="141"/>
                    <a:pt x="218" y="140"/>
                    <a:pt x="211" y="139"/>
                  </a:cubicBezTo>
                  <a:cubicBezTo>
                    <a:pt x="211" y="141"/>
                    <a:pt x="211" y="142"/>
                    <a:pt x="211" y="144"/>
                  </a:cubicBezTo>
                  <a:cubicBezTo>
                    <a:pt x="183" y="140"/>
                    <a:pt x="154" y="138"/>
                    <a:pt x="125" y="138"/>
                  </a:cubicBezTo>
                  <a:cubicBezTo>
                    <a:pt x="94" y="138"/>
                    <a:pt x="63" y="140"/>
                    <a:pt x="32" y="145"/>
                  </a:cubicBezTo>
                  <a:cubicBezTo>
                    <a:pt x="32" y="141"/>
                    <a:pt x="32" y="138"/>
                    <a:pt x="32" y="134"/>
                  </a:cubicBezTo>
                  <a:cubicBezTo>
                    <a:pt x="39" y="133"/>
                    <a:pt x="46" y="132"/>
                    <a:pt x="53" y="131"/>
                  </a:cubicBezTo>
                  <a:moveTo>
                    <a:pt x="53" y="109"/>
                  </a:moveTo>
                  <a:cubicBezTo>
                    <a:pt x="53" y="108"/>
                    <a:pt x="53" y="106"/>
                    <a:pt x="53" y="104"/>
                  </a:cubicBezTo>
                  <a:cubicBezTo>
                    <a:pt x="77" y="102"/>
                    <a:pt x="101" y="100"/>
                    <a:pt x="125" y="100"/>
                  </a:cubicBezTo>
                  <a:cubicBezTo>
                    <a:pt x="161" y="100"/>
                    <a:pt x="197" y="103"/>
                    <a:pt x="232" y="109"/>
                  </a:cubicBezTo>
                  <a:cubicBezTo>
                    <a:pt x="232" y="113"/>
                    <a:pt x="232" y="117"/>
                    <a:pt x="232" y="120"/>
                  </a:cubicBezTo>
                  <a:cubicBezTo>
                    <a:pt x="225" y="119"/>
                    <a:pt x="218" y="118"/>
                    <a:pt x="211" y="117"/>
                  </a:cubicBezTo>
                  <a:cubicBezTo>
                    <a:pt x="211" y="119"/>
                    <a:pt x="211" y="120"/>
                    <a:pt x="211" y="122"/>
                  </a:cubicBezTo>
                  <a:cubicBezTo>
                    <a:pt x="183" y="118"/>
                    <a:pt x="154" y="116"/>
                    <a:pt x="125" y="116"/>
                  </a:cubicBezTo>
                  <a:cubicBezTo>
                    <a:pt x="94" y="116"/>
                    <a:pt x="63" y="118"/>
                    <a:pt x="32" y="123"/>
                  </a:cubicBezTo>
                  <a:cubicBezTo>
                    <a:pt x="32" y="119"/>
                    <a:pt x="32" y="116"/>
                    <a:pt x="32" y="112"/>
                  </a:cubicBezTo>
                  <a:cubicBezTo>
                    <a:pt x="39" y="111"/>
                    <a:pt x="46" y="110"/>
                    <a:pt x="53" y="109"/>
                  </a:cubicBezTo>
                  <a:moveTo>
                    <a:pt x="29" y="101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48" y="4"/>
                    <a:pt x="60" y="4"/>
                  </a:cubicBezTo>
                  <a:cubicBezTo>
                    <a:pt x="61" y="4"/>
                    <a:pt x="63" y="4"/>
                    <a:pt x="64" y="4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84" y="35"/>
                    <a:pt x="105" y="34"/>
                    <a:pt x="125" y="34"/>
                  </a:cubicBezTo>
                  <a:cubicBezTo>
                    <a:pt x="161" y="34"/>
                    <a:pt x="197" y="37"/>
                    <a:pt x="232" y="43"/>
                  </a:cubicBezTo>
                  <a:cubicBezTo>
                    <a:pt x="232" y="47"/>
                    <a:pt x="232" y="51"/>
                    <a:pt x="232" y="54"/>
                  </a:cubicBezTo>
                  <a:cubicBezTo>
                    <a:pt x="225" y="53"/>
                    <a:pt x="218" y="52"/>
                    <a:pt x="211" y="51"/>
                  </a:cubicBezTo>
                  <a:cubicBezTo>
                    <a:pt x="211" y="53"/>
                    <a:pt x="211" y="54"/>
                    <a:pt x="211" y="56"/>
                  </a:cubicBezTo>
                  <a:cubicBezTo>
                    <a:pt x="183" y="52"/>
                    <a:pt x="154" y="50"/>
                    <a:pt x="125" y="50"/>
                  </a:cubicBezTo>
                  <a:cubicBezTo>
                    <a:pt x="105" y="50"/>
                    <a:pt x="84" y="51"/>
                    <a:pt x="64" y="53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4" y="57"/>
                    <a:pt x="105" y="56"/>
                    <a:pt x="125" y="56"/>
                  </a:cubicBezTo>
                  <a:cubicBezTo>
                    <a:pt x="161" y="56"/>
                    <a:pt x="197" y="59"/>
                    <a:pt x="232" y="65"/>
                  </a:cubicBezTo>
                  <a:cubicBezTo>
                    <a:pt x="232" y="69"/>
                    <a:pt x="232" y="73"/>
                    <a:pt x="232" y="76"/>
                  </a:cubicBezTo>
                  <a:cubicBezTo>
                    <a:pt x="225" y="75"/>
                    <a:pt x="218" y="74"/>
                    <a:pt x="211" y="73"/>
                  </a:cubicBezTo>
                  <a:cubicBezTo>
                    <a:pt x="211" y="75"/>
                    <a:pt x="211" y="76"/>
                    <a:pt x="211" y="78"/>
                  </a:cubicBezTo>
                  <a:cubicBezTo>
                    <a:pt x="183" y="74"/>
                    <a:pt x="154" y="72"/>
                    <a:pt x="125" y="72"/>
                  </a:cubicBezTo>
                  <a:cubicBezTo>
                    <a:pt x="105" y="72"/>
                    <a:pt x="85" y="73"/>
                    <a:pt x="64" y="75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5" y="79"/>
                    <a:pt x="105" y="78"/>
                    <a:pt x="125" y="78"/>
                  </a:cubicBezTo>
                  <a:cubicBezTo>
                    <a:pt x="161" y="78"/>
                    <a:pt x="197" y="81"/>
                    <a:pt x="232" y="87"/>
                  </a:cubicBezTo>
                  <a:cubicBezTo>
                    <a:pt x="232" y="91"/>
                    <a:pt x="232" y="95"/>
                    <a:pt x="232" y="98"/>
                  </a:cubicBezTo>
                  <a:cubicBezTo>
                    <a:pt x="225" y="97"/>
                    <a:pt x="218" y="96"/>
                    <a:pt x="211" y="95"/>
                  </a:cubicBezTo>
                  <a:cubicBezTo>
                    <a:pt x="211" y="97"/>
                    <a:pt x="211" y="98"/>
                    <a:pt x="211" y="100"/>
                  </a:cubicBezTo>
                  <a:cubicBezTo>
                    <a:pt x="183" y="96"/>
                    <a:pt x="154" y="94"/>
                    <a:pt x="125" y="94"/>
                  </a:cubicBezTo>
                  <a:cubicBezTo>
                    <a:pt x="105" y="94"/>
                    <a:pt x="85" y="95"/>
                    <a:pt x="64" y="97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2" y="98"/>
                    <a:pt x="42" y="99"/>
                    <a:pt x="32" y="101"/>
                  </a:cubicBezTo>
                  <a:cubicBezTo>
                    <a:pt x="32" y="99"/>
                    <a:pt x="32" y="98"/>
                    <a:pt x="32" y="97"/>
                  </a:cubicBezTo>
                  <a:cubicBezTo>
                    <a:pt x="29" y="101"/>
                    <a:pt x="29" y="101"/>
                    <a:pt x="29" y="101"/>
                  </a:cubicBezTo>
                  <a:moveTo>
                    <a:pt x="125" y="0"/>
                  </a:moveTo>
                  <a:cubicBezTo>
                    <a:pt x="83" y="0"/>
                    <a:pt x="41" y="4"/>
                    <a:pt x="0" y="12"/>
                  </a:cubicBezTo>
                  <a:cubicBezTo>
                    <a:pt x="0" y="119"/>
                    <a:pt x="0" y="225"/>
                    <a:pt x="0" y="332"/>
                  </a:cubicBezTo>
                  <a:cubicBezTo>
                    <a:pt x="41" y="323"/>
                    <a:pt x="83" y="319"/>
                    <a:pt x="125" y="319"/>
                  </a:cubicBezTo>
                  <a:cubicBezTo>
                    <a:pt x="167" y="319"/>
                    <a:pt x="209" y="323"/>
                    <a:pt x="251" y="332"/>
                  </a:cubicBezTo>
                  <a:cubicBezTo>
                    <a:pt x="251" y="232"/>
                    <a:pt x="251" y="132"/>
                    <a:pt x="251" y="32"/>
                  </a:cubicBezTo>
                  <a:cubicBezTo>
                    <a:pt x="251" y="25"/>
                    <a:pt x="251" y="19"/>
                    <a:pt x="251" y="12"/>
                  </a:cubicBezTo>
                  <a:cubicBezTo>
                    <a:pt x="209" y="4"/>
                    <a:pt x="167" y="0"/>
                    <a:pt x="125" y="0"/>
                  </a:cubicBezTo>
                </a:path>
              </a:pathLst>
            </a:custGeom>
            <a:solidFill>
              <a:srgbClr val="EFE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7" name="Freeform 100"/>
            <p:cNvSpPr>
              <a:spLocks/>
            </p:cNvSpPr>
            <p:nvPr/>
          </p:nvSpPr>
          <p:spPr bwMode="auto">
            <a:xfrm>
              <a:off x="4076700" y="3581400"/>
              <a:ext cx="414338" cy="30163"/>
            </a:xfrm>
            <a:custGeom>
              <a:avLst/>
              <a:gdLst>
                <a:gd name="T0" fmla="*/ 61 w 147"/>
                <a:gd name="T1" fmla="*/ 0 h 11"/>
                <a:gd name="T2" fmla="*/ 0 w 147"/>
                <a:gd name="T3" fmla="*/ 3 h 11"/>
                <a:gd name="T4" fmla="*/ 0 w 147"/>
                <a:gd name="T5" fmla="*/ 8 h 11"/>
                <a:gd name="T6" fmla="*/ 61 w 147"/>
                <a:gd name="T7" fmla="*/ 5 h 11"/>
                <a:gd name="T8" fmla="*/ 147 w 147"/>
                <a:gd name="T9" fmla="*/ 11 h 11"/>
                <a:gd name="T10" fmla="*/ 147 w 147"/>
                <a:gd name="T11" fmla="*/ 6 h 11"/>
                <a:gd name="T12" fmla="*/ 61 w 14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1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9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8" name="Freeform 101"/>
            <p:cNvSpPr>
              <a:spLocks/>
            </p:cNvSpPr>
            <p:nvPr/>
          </p:nvSpPr>
          <p:spPr bwMode="auto">
            <a:xfrm>
              <a:off x="4076700" y="3643313"/>
              <a:ext cx="414338" cy="31750"/>
            </a:xfrm>
            <a:custGeom>
              <a:avLst/>
              <a:gdLst>
                <a:gd name="T0" fmla="*/ 61 w 147"/>
                <a:gd name="T1" fmla="*/ 0 h 11"/>
                <a:gd name="T2" fmla="*/ 0 w 147"/>
                <a:gd name="T3" fmla="*/ 3 h 11"/>
                <a:gd name="T4" fmla="*/ 0 w 147"/>
                <a:gd name="T5" fmla="*/ 8 h 11"/>
                <a:gd name="T6" fmla="*/ 61 w 147"/>
                <a:gd name="T7" fmla="*/ 5 h 11"/>
                <a:gd name="T8" fmla="*/ 147 w 147"/>
                <a:gd name="T9" fmla="*/ 11 h 11"/>
                <a:gd name="T10" fmla="*/ 147 w 147"/>
                <a:gd name="T11" fmla="*/ 6 h 11"/>
                <a:gd name="T12" fmla="*/ 61 w 14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1">
                  <a:moveTo>
                    <a:pt x="61" y="0"/>
                  </a:moveTo>
                  <a:cubicBezTo>
                    <a:pt x="41" y="0"/>
                    <a:pt x="21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9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69" name="Freeform 102"/>
            <p:cNvSpPr>
              <a:spLocks noEditPoints="1"/>
            </p:cNvSpPr>
            <p:nvPr/>
          </p:nvSpPr>
          <p:spPr bwMode="auto">
            <a:xfrm>
              <a:off x="3986213" y="3700463"/>
              <a:ext cx="504825" cy="39688"/>
            </a:xfrm>
            <a:custGeom>
              <a:avLst/>
              <a:gdLst>
                <a:gd name="T0" fmla="*/ 93 w 179"/>
                <a:gd name="T1" fmla="*/ 2 h 14"/>
                <a:gd name="T2" fmla="*/ 32 w 179"/>
                <a:gd name="T3" fmla="*/ 5 h 14"/>
                <a:gd name="T4" fmla="*/ 32 w 179"/>
                <a:gd name="T5" fmla="*/ 10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0 h 14"/>
                <a:gd name="T16" fmla="*/ 6 w 179"/>
                <a:gd name="T17" fmla="*/ 2 h 14"/>
                <a:gd name="T18" fmla="*/ 0 w 179"/>
                <a:gd name="T19" fmla="*/ 10 h 14"/>
                <a:gd name="T20" fmla="*/ 0 w 179"/>
                <a:gd name="T21" fmla="*/ 14 h 14"/>
                <a:gd name="T22" fmla="*/ 29 w 179"/>
                <a:gd name="T23" fmla="*/ 10 h 14"/>
                <a:gd name="T24" fmla="*/ 26 w 179"/>
                <a:gd name="T25" fmla="*/ 6 h 14"/>
                <a:gd name="T26" fmla="*/ 21 w 179"/>
                <a:gd name="T27" fmla="*/ 6 h 14"/>
                <a:gd name="T28" fmla="*/ 21 w 179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4">
                  <a:moveTo>
                    <a:pt x="93" y="2"/>
                  </a:moveTo>
                  <a:cubicBezTo>
                    <a:pt x="73" y="2"/>
                    <a:pt x="53" y="3"/>
                    <a:pt x="32" y="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53" y="8"/>
                    <a:pt x="73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moveTo>
                    <a:pt x="21" y="0"/>
                  </a:moveTo>
                  <a:cubicBezTo>
                    <a:pt x="16" y="1"/>
                    <a:pt x="11" y="1"/>
                    <a:pt x="6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0" y="12"/>
                    <a:pt x="20" y="11"/>
                    <a:pt x="29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0" name="Freeform 103"/>
            <p:cNvSpPr>
              <a:spLocks/>
            </p:cNvSpPr>
            <p:nvPr/>
          </p:nvSpPr>
          <p:spPr bwMode="auto">
            <a:xfrm>
              <a:off x="3986213" y="3762375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6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1" name="Freeform 104"/>
            <p:cNvSpPr>
              <a:spLocks/>
            </p:cNvSpPr>
            <p:nvPr/>
          </p:nvSpPr>
          <p:spPr bwMode="auto">
            <a:xfrm>
              <a:off x="3986213" y="3824288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6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2" name="Freeform 105"/>
            <p:cNvSpPr>
              <a:spLocks/>
            </p:cNvSpPr>
            <p:nvPr/>
          </p:nvSpPr>
          <p:spPr bwMode="auto">
            <a:xfrm>
              <a:off x="3986213" y="3886200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3" name="Freeform 106"/>
            <p:cNvSpPr>
              <a:spLocks/>
            </p:cNvSpPr>
            <p:nvPr/>
          </p:nvSpPr>
          <p:spPr bwMode="auto">
            <a:xfrm>
              <a:off x="3986213" y="3949700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1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4" name="Freeform 107"/>
            <p:cNvSpPr>
              <a:spLocks/>
            </p:cNvSpPr>
            <p:nvPr/>
          </p:nvSpPr>
          <p:spPr bwMode="auto">
            <a:xfrm>
              <a:off x="3986213" y="4011613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2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5" name="Freeform 108"/>
            <p:cNvSpPr>
              <a:spLocks/>
            </p:cNvSpPr>
            <p:nvPr/>
          </p:nvSpPr>
          <p:spPr bwMode="auto">
            <a:xfrm>
              <a:off x="3986213" y="4073525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8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1"/>
                    <a:pt x="0" y="14"/>
                  </a:cubicBezTo>
                  <a:cubicBezTo>
                    <a:pt x="31" y="9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2"/>
                    <a:pt x="179" y="10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5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6" name="Freeform 109"/>
            <p:cNvSpPr>
              <a:spLocks/>
            </p:cNvSpPr>
            <p:nvPr/>
          </p:nvSpPr>
          <p:spPr bwMode="auto">
            <a:xfrm>
              <a:off x="3986213" y="4135438"/>
              <a:ext cx="504825" cy="39688"/>
            </a:xfrm>
            <a:custGeom>
              <a:avLst/>
              <a:gdLst>
                <a:gd name="T0" fmla="*/ 21 w 179"/>
                <a:gd name="T1" fmla="*/ 0 h 14"/>
                <a:gd name="T2" fmla="*/ 0 w 179"/>
                <a:gd name="T3" fmla="*/ 3 h 14"/>
                <a:gd name="T4" fmla="*/ 0 w 179"/>
                <a:gd name="T5" fmla="*/ 14 h 14"/>
                <a:gd name="T6" fmla="*/ 93 w 179"/>
                <a:gd name="T7" fmla="*/ 7 h 14"/>
                <a:gd name="T8" fmla="*/ 179 w 179"/>
                <a:gd name="T9" fmla="*/ 13 h 14"/>
                <a:gd name="T10" fmla="*/ 179 w 179"/>
                <a:gd name="T11" fmla="*/ 9 h 14"/>
                <a:gd name="T12" fmla="*/ 93 w 179"/>
                <a:gd name="T13" fmla="*/ 2 h 14"/>
                <a:gd name="T14" fmla="*/ 21 w 179"/>
                <a:gd name="T15" fmla="*/ 7 h 14"/>
                <a:gd name="T16" fmla="*/ 21 w 179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7"/>
                    <a:pt x="0" y="11"/>
                    <a:pt x="0" y="14"/>
                  </a:cubicBezTo>
                  <a:cubicBezTo>
                    <a:pt x="31" y="10"/>
                    <a:pt x="62" y="7"/>
                    <a:pt x="93" y="7"/>
                  </a:cubicBezTo>
                  <a:cubicBezTo>
                    <a:pt x="122" y="7"/>
                    <a:pt x="151" y="9"/>
                    <a:pt x="179" y="13"/>
                  </a:cubicBezTo>
                  <a:cubicBezTo>
                    <a:pt x="179" y="12"/>
                    <a:pt x="179" y="10"/>
                    <a:pt x="179" y="9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4"/>
                    <a:pt x="21" y="7"/>
                  </a:cubicBezTo>
                  <a:cubicBezTo>
                    <a:pt x="21" y="5"/>
                    <a:pt x="21" y="3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7" name="Freeform 110"/>
            <p:cNvSpPr>
              <a:spLocks/>
            </p:cNvSpPr>
            <p:nvPr/>
          </p:nvSpPr>
          <p:spPr bwMode="auto">
            <a:xfrm>
              <a:off x="3986213" y="4200525"/>
              <a:ext cx="504825" cy="38100"/>
            </a:xfrm>
            <a:custGeom>
              <a:avLst/>
              <a:gdLst>
                <a:gd name="T0" fmla="*/ 21 w 179"/>
                <a:gd name="T1" fmla="*/ 0 h 13"/>
                <a:gd name="T2" fmla="*/ 0 w 179"/>
                <a:gd name="T3" fmla="*/ 2 h 13"/>
                <a:gd name="T4" fmla="*/ 0 w 179"/>
                <a:gd name="T5" fmla="*/ 13 h 13"/>
                <a:gd name="T6" fmla="*/ 93 w 179"/>
                <a:gd name="T7" fmla="*/ 6 h 13"/>
                <a:gd name="T8" fmla="*/ 179 w 179"/>
                <a:gd name="T9" fmla="*/ 12 h 13"/>
                <a:gd name="T10" fmla="*/ 179 w 179"/>
                <a:gd name="T11" fmla="*/ 8 h 13"/>
                <a:gd name="T12" fmla="*/ 93 w 179"/>
                <a:gd name="T13" fmla="*/ 2 h 13"/>
                <a:gd name="T14" fmla="*/ 21 w 179"/>
                <a:gd name="T15" fmla="*/ 6 h 13"/>
                <a:gd name="T16" fmla="*/ 21 w 17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3">
                  <a:moveTo>
                    <a:pt x="21" y="0"/>
                  </a:moveTo>
                  <a:cubicBezTo>
                    <a:pt x="14" y="0"/>
                    <a:pt x="7" y="1"/>
                    <a:pt x="0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31" y="9"/>
                    <a:pt x="62" y="6"/>
                    <a:pt x="93" y="6"/>
                  </a:cubicBezTo>
                  <a:cubicBezTo>
                    <a:pt x="122" y="6"/>
                    <a:pt x="151" y="8"/>
                    <a:pt x="179" y="12"/>
                  </a:cubicBezTo>
                  <a:cubicBezTo>
                    <a:pt x="179" y="11"/>
                    <a:pt x="179" y="9"/>
                    <a:pt x="179" y="8"/>
                  </a:cubicBezTo>
                  <a:cubicBezTo>
                    <a:pt x="151" y="4"/>
                    <a:pt x="122" y="2"/>
                    <a:pt x="93" y="2"/>
                  </a:cubicBezTo>
                  <a:cubicBezTo>
                    <a:pt x="69" y="2"/>
                    <a:pt x="45" y="3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92B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8" name="Freeform 111"/>
            <p:cNvSpPr>
              <a:spLocks/>
            </p:cNvSpPr>
            <p:nvPr/>
          </p:nvSpPr>
          <p:spPr bwMode="auto">
            <a:xfrm>
              <a:off x="4076700" y="3549650"/>
              <a:ext cx="474663" cy="57150"/>
            </a:xfrm>
            <a:custGeom>
              <a:avLst/>
              <a:gdLst>
                <a:gd name="T0" fmla="*/ 61 w 168"/>
                <a:gd name="T1" fmla="*/ 0 h 20"/>
                <a:gd name="T2" fmla="*/ 0 w 168"/>
                <a:gd name="T3" fmla="*/ 3 h 20"/>
                <a:gd name="T4" fmla="*/ 0 w 168"/>
                <a:gd name="T5" fmla="*/ 8 h 20"/>
                <a:gd name="T6" fmla="*/ 61 w 168"/>
                <a:gd name="T7" fmla="*/ 5 h 20"/>
                <a:gd name="T8" fmla="*/ 147 w 168"/>
                <a:gd name="T9" fmla="*/ 11 h 20"/>
                <a:gd name="T10" fmla="*/ 147 w 168"/>
                <a:gd name="T11" fmla="*/ 17 h 20"/>
                <a:gd name="T12" fmla="*/ 168 w 168"/>
                <a:gd name="T13" fmla="*/ 20 h 20"/>
                <a:gd name="T14" fmla="*/ 168 w 168"/>
                <a:gd name="T15" fmla="*/ 9 h 20"/>
                <a:gd name="T16" fmla="*/ 61 w 16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0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13"/>
                    <a:pt x="147" y="15"/>
                    <a:pt x="147" y="17"/>
                  </a:cubicBezTo>
                  <a:cubicBezTo>
                    <a:pt x="154" y="18"/>
                    <a:pt x="161" y="19"/>
                    <a:pt x="168" y="20"/>
                  </a:cubicBezTo>
                  <a:cubicBezTo>
                    <a:pt x="168" y="17"/>
                    <a:pt x="168" y="13"/>
                    <a:pt x="168" y="9"/>
                  </a:cubicBezTo>
                  <a:cubicBezTo>
                    <a:pt x="133" y="3"/>
                    <a:pt x="97" y="0"/>
                    <a:pt x="61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79" name="Freeform 112"/>
            <p:cNvSpPr>
              <a:spLocks/>
            </p:cNvSpPr>
            <p:nvPr/>
          </p:nvSpPr>
          <p:spPr bwMode="auto">
            <a:xfrm>
              <a:off x="4076700" y="3563938"/>
              <a:ext cx="414338" cy="34925"/>
            </a:xfrm>
            <a:custGeom>
              <a:avLst/>
              <a:gdLst>
                <a:gd name="T0" fmla="*/ 61 w 147"/>
                <a:gd name="T1" fmla="*/ 0 h 12"/>
                <a:gd name="T2" fmla="*/ 0 w 147"/>
                <a:gd name="T3" fmla="*/ 3 h 12"/>
                <a:gd name="T4" fmla="*/ 0 w 147"/>
                <a:gd name="T5" fmla="*/ 9 h 12"/>
                <a:gd name="T6" fmla="*/ 61 w 147"/>
                <a:gd name="T7" fmla="*/ 6 h 12"/>
                <a:gd name="T8" fmla="*/ 147 w 147"/>
                <a:gd name="T9" fmla="*/ 12 h 12"/>
                <a:gd name="T10" fmla="*/ 147 w 147"/>
                <a:gd name="T11" fmla="*/ 6 h 12"/>
                <a:gd name="T12" fmla="*/ 61 w 14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2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41" y="6"/>
                    <a:pt x="61" y="6"/>
                  </a:cubicBezTo>
                  <a:cubicBezTo>
                    <a:pt x="90" y="6"/>
                    <a:pt x="119" y="8"/>
                    <a:pt x="147" y="12"/>
                  </a:cubicBezTo>
                  <a:cubicBezTo>
                    <a:pt x="147" y="10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0" name="Freeform 113"/>
            <p:cNvSpPr>
              <a:spLocks/>
            </p:cNvSpPr>
            <p:nvPr/>
          </p:nvSpPr>
          <p:spPr bwMode="auto">
            <a:xfrm>
              <a:off x="4076700" y="3611563"/>
              <a:ext cx="474663" cy="57150"/>
            </a:xfrm>
            <a:custGeom>
              <a:avLst/>
              <a:gdLst>
                <a:gd name="T0" fmla="*/ 61 w 168"/>
                <a:gd name="T1" fmla="*/ 0 h 20"/>
                <a:gd name="T2" fmla="*/ 0 w 168"/>
                <a:gd name="T3" fmla="*/ 3 h 20"/>
                <a:gd name="T4" fmla="*/ 0 w 168"/>
                <a:gd name="T5" fmla="*/ 8 h 20"/>
                <a:gd name="T6" fmla="*/ 61 w 168"/>
                <a:gd name="T7" fmla="*/ 5 h 20"/>
                <a:gd name="T8" fmla="*/ 147 w 168"/>
                <a:gd name="T9" fmla="*/ 11 h 20"/>
                <a:gd name="T10" fmla="*/ 147 w 168"/>
                <a:gd name="T11" fmla="*/ 17 h 20"/>
                <a:gd name="T12" fmla="*/ 168 w 168"/>
                <a:gd name="T13" fmla="*/ 20 h 20"/>
                <a:gd name="T14" fmla="*/ 168 w 168"/>
                <a:gd name="T15" fmla="*/ 9 h 20"/>
                <a:gd name="T16" fmla="*/ 61 w 16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0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" y="6"/>
                    <a:pt x="41" y="5"/>
                    <a:pt x="61" y="5"/>
                  </a:cubicBezTo>
                  <a:cubicBezTo>
                    <a:pt x="90" y="5"/>
                    <a:pt x="119" y="7"/>
                    <a:pt x="147" y="11"/>
                  </a:cubicBezTo>
                  <a:cubicBezTo>
                    <a:pt x="147" y="13"/>
                    <a:pt x="147" y="15"/>
                    <a:pt x="147" y="17"/>
                  </a:cubicBezTo>
                  <a:cubicBezTo>
                    <a:pt x="154" y="18"/>
                    <a:pt x="161" y="19"/>
                    <a:pt x="168" y="20"/>
                  </a:cubicBezTo>
                  <a:cubicBezTo>
                    <a:pt x="168" y="17"/>
                    <a:pt x="168" y="13"/>
                    <a:pt x="168" y="9"/>
                  </a:cubicBezTo>
                  <a:cubicBezTo>
                    <a:pt x="133" y="3"/>
                    <a:pt x="97" y="0"/>
                    <a:pt x="61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1" name="Freeform 114"/>
            <p:cNvSpPr>
              <a:spLocks/>
            </p:cNvSpPr>
            <p:nvPr/>
          </p:nvSpPr>
          <p:spPr bwMode="auto">
            <a:xfrm>
              <a:off x="4076700" y="3625850"/>
              <a:ext cx="414338" cy="34925"/>
            </a:xfrm>
            <a:custGeom>
              <a:avLst/>
              <a:gdLst>
                <a:gd name="T0" fmla="*/ 61 w 147"/>
                <a:gd name="T1" fmla="*/ 0 h 12"/>
                <a:gd name="T2" fmla="*/ 0 w 147"/>
                <a:gd name="T3" fmla="*/ 3 h 12"/>
                <a:gd name="T4" fmla="*/ 0 w 147"/>
                <a:gd name="T5" fmla="*/ 9 h 12"/>
                <a:gd name="T6" fmla="*/ 61 w 147"/>
                <a:gd name="T7" fmla="*/ 6 h 12"/>
                <a:gd name="T8" fmla="*/ 147 w 147"/>
                <a:gd name="T9" fmla="*/ 12 h 12"/>
                <a:gd name="T10" fmla="*/ 147 w 147"/>
                <a:gd name="T11" fmla="*/ 6 h 12"/>
                <a:gd name="T12" fmla="*/ 61 w 14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2">
                  <a:moveTo>
                    <a:pt x="61" y="0"/>
                  </a:moveTo>
                  <a:cubicBezTo>
                    <a:pt x="41" y="0"/>
                    <a:pt x="2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1" y="7"/>
                    <a:pt x="41" y="6"/>
                    <a:pt x="61" y="6"/>
                  </a:cubicBezTo>
                  <a:cubicBezTo>
                    <a:pt x="90" y="6"/>
                    <a:pt x="119" y="8"/>
                    <a:pt x="147" y="12"/>
                  </a:cubicBezTo>
                  <a:cubicBezTo>
                    <a:pt x="147" y="10"/>
                    <a:pt x="147" y="8"/>
                    <a:pt x="147" y="6"/>
                  </a:cubicBezTo>
                  <a:cubicBezTo>
                    <a:pt x="119" y="2"/>
                    <a:pt x="90" y="0"/>
                    <a:pt x="61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2" name="Freeform 115"/>
            <p:cNvSpPr>
              <a:spLocks noEditPoints="1"/>
            </p:cNvSpPr>
            <p:nvPr/>
          </p:nvSpPr>
          <p:spPr bwMode="auto">
            <a:xfrm>
              <a:off x="4046538" y="3675063"/>
              <a:ext cx="504825" cy="55563"/>
            </a:xfrm>
            <a:custGeom>
              <a:avLst/>
              <a:gdLst>
                <a:gd name="T0" fmla="*/ 0 w 179"/>
                <a:gd name="T1" fmla="*/ 8 h 20"/>
                <a:gd name="T2" fmla="*/ 0 w 179"/>
                <a:gd name="T3" fmla="*/ 9 h 20"/>
                <a:gd name="T4" fmla="*/ 0 w 179"/>
                <a:gd name="T5" fmla="*/ 9 h 20"/>
                <a:gd name="T6" fmla="*/ 0 w 179"/>
                <a:gd name="T7" fmla="*/ 8 h 20"/>
                <a:gd name="T8" fmla="*/ 72 w 179"/>
                <a:gd name="T9" fmla="*/ 0 h 20"/>
                <a:gd name="T10" fmla="*/ 11 w 179"/>
                <a:gd name="T11" fmla="*/ 3 h 20"/>
                <a:gd name="T12" fmla="*/ 11 w 179"/>
                <a:gd name="T13" fmla="*/ 8 h 20"/>
                <a:gd name="T14" fmla="*/ 72 w 179"/>
                <a:gd name="T15" fmla="*/ 5 h 20"/>
                <a:gd name="T16" fmla="*/ 158 w 179"/>
                <a:gd name="T17" fmla="*/ 11 h 20"/>
                <a:gd name="T18" fmla="*/ 158 w 179"/>
                <a:gd name="T19" fmla="*/ 17 h 20"/>
                <a:gd name="T20" fmla="*/ 179 w 179"/>
                <a:gd name="T21" fmla="*/ 20 h 20"/>
                <a:gd name="T22" fmla="*/ 179 w 179"/>
                <a:gd name="T23" fmla="*/ 9 h 20"/>
                <a:gd name="T24" fmla="*/ 72 w 17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0">
                  <a:moveTo>
                    <a:pt x="0" y="8"/>
                  </a:move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2" y="0"/>
                  </a:moveTo>
                  <a:cubicBezTo>
                    <a:pt x="52" y="0"/>
                    <a:pt x="32" y="1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2" y="6"/>
                    <a:pt x="52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3" name="Freeform 116"/>
            <p:cNvSpPr>
              <a:spLocks noEditPoints="1"/>
            </p:cNvSpPr>
            <p:nvPr/>
          </p:nvSpPr>
          <p:spPr bwMode="auto">
            <a:xfrm>
              <a:off x="4046538" y="3689350"/>
              <a:ext cx="444500" cy="33338"/>
            </a:xfrm>
            <a:custGeom>
              <a:avLst/>
              <a:gdLst>
                <a:gd name="T0" fmla="*/ 0 w 158"/>
                <a:gd name="T1" fmla="*/ 4 h 12"/>
                <a:gd name="T2" fmla="*/ 0 w 158"/>
                <a:gd name="T3" fmla="*/ 4 h 12"/>
                <a:gd name="T4" fmla="*/ 0 w 158"/>
                <a:gd name="T5" fmla="*/ 10 h 12"/>
                <a:gd name="T6" fmla="*/ 5 w 158"/>
                <a:gd name="T7" fmla="*/ 10 h 12"/>
                <a:gd name="T8" fmla="*/ 0 w 158"/>
                <a:gd name="T9" fmla="*/ 4 h 12"/>
                <a:gd name="T10" fmla="*/ 72 w 158"/>
                <a:gd name="T11" fmla="*/ 0 h 12"/>
                <a:gd name="T12" fmla="*/ 11 w 158"/>
                <a:gd name="T13" fmla="*/ 3 h 12"/>
                <a:gd name="T14" fmla="*/ 11 w 158"/>
                <a:gd name="T15" fmla="*/ 9 h 12"/>
                <a:gd name="T16" fmla="*/ 72 w 158"/>
                <a:gd name="T17" fmla="*/ 6 h 12"/>
                <a:gd name="T18" fmla="*/ 158 w 158"/>
                <a:gd name="T19" fmla="*/ 12 h 12"/>
                <a:gd name="T20" fmla="*/ 158 w 158"/>
                <a:gd name="T21" fmla="*/ 6 h 12"/>
                <a:gd name="T22" fmla="*/ 72 w 158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0"/>
                    <a:pt x="3" y="10"/>
                    <a:pt x="5" y="10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72" y="0"/>
                  </a:moveTo>
                  <a:cubicBezTo>
                    <a:pt x="52" y="0"/>
                    <a:pt x="32" y="1"/>
                    <a:pt x="11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32" y="7"/>
                    <a:pt x="52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4" name="Freeform 117"/>
            <p:cNvSpPr>
              <a:spLocks/>
            </p:cNvSpPr>
            <p:nvPr/>
          </p:nvSpPr>
          <p:spPr bwMode="auto">
            <a:xfrm>
              <a:off x="4046538" y="3736975"/>
              <a:ext cx="504825" cy="57150"/>
            </a:xfrm>
            <a:custGeom>
              <a:avLst/>
              <a:gdLst>
                <a:gd name="T0" fmla="*/ 72 w 179"/>
                <a:gd name="T1" fmla="*/ 0 h 20"/>
                <a:gd name="T2" fmla="*/ 0 w 179"/>
                <a:gd name="T3" fmla="*/ 4 h 20"/>
                <a:gd name="T4" fmla="*/ 0 w 179"/>
                <a:gd name="T5" fmla="*/ 9 h 20"/>
                <a:gd name="T6" fmla="*/ 72 w 179"/>
                <a:gd name="T7" fmla="*/ 5 h 20"/>
                <a:gd name="T8" fmla="*/ 158 w 179"/>
                <a:gd name="T9" fmla="*/ 11 h 20"/>
                <a:gd name="T10" fmla="*/ 158 w 179"/>
                <a:gd name="T11" fmla="*/ 17 h 20"/>
                <a:gd name="T12" fmla="*/ 179 w 179"/>
                <a:gd name="T13" fmla="*/ 20 h 20"/>
                <a:gd name="T14" fmla="*/ 179 w 179"/>
                <a:gd name="T15" fmla="*/ 9 h 20"/>
                <a:gd name="T16" fmla="*/ 72 w 17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5" name="Freeform 118"/>
            <p:cNvSpPr>
              <a:spLocks/>
            </p:cNvSpPr>
            <p:nvPr/>
          </p:nvSpPr>
          <p:spPr bwMode="auto">
            <a:xfrm>
              <a:off x="4046538" y="3751263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0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4046538" y="3798888"/>
              <a:ext cx="504825" cy="57150"/>
            </a:xfrm>
            <a:custGeom>
              <a:avLst/>
              <a:gdLst>
                <a:gd name="T0" fmla="*/ 72 w 179"/>
                <a:gd name="T1" fmla="*/ 0 h 20"/>
                <a:gd name="T2" fmla="*/ 0 w 179"/>
                <a:gd name="T3" fmla="*/ 4 h 20"/>
                <a:gd name="T4" fmla="*/ 0 w 179"/>
                <a:gd name="T5" fmla="*/ 9 h 20"/>
                <a:gd name="T6" fmla="*/ 72 w 179"/>
                <a:gd name="T7" fmla="*/ 5 h 20"/>
                <a:gd name="T8" fmla="*/ 158 w 179"/>
                <a:gd name="T9" fmla="*/ 11 h 20"/>
                <a:gd name="T10" fmla="*/ 158 w 179"/>
                <a:gd name="T11" fmla="*/ 17 h 20"/>
                <a:gd name="T12" fmla="*/ 179 w 179"/>
                <a:gd name="T13" fmla="*/ 20 h 20"/>
                <a:gd name="T14" fmla="*/ 179 w 179"/>
                <a:gd name="T15" fmla="*/ 9 h 20"/>
                <a:gd name="T16" fmla="*/ 72 w 17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7" name="Freeform 120"/>
            <p:cNvSpPr>
              <a:spLocks/>
            </p:cNvSpPr>
            <p:nvPr/>
          </p:nvSpPr>
          <p:spPr bwMode="auto">
            <a:xfrm>
              <a:off x="4046538" y="3813175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0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8" name="Freeform 121"/>
            <p:cNvSpPr>
              <a:spLocks/>
            </p:cNvSpPr>
            <p:nvPr/>
          </p:nvSpPr>
          <p:spPr bwMode="auto">
            <a:xfrm>
              <a:off x="4046538" y="3860800"/>
              <a:ext cx="504825" cy="60325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9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89" name="Freeform 122"/>
            <p:cNvSpPr>
              <a:spLocks/>
            </p:cNvSpPr>
            <p:nvPr/>
          </p:nvSpPr>
          <p:spPr bwMode="auto">
            <a:xfrm>
              <a:off x="4046538" y="3875088"/>
              <a:ext cx="444500" cy="34925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0" name="Freeform 123"/>
            <p:cNvSpPr>
              <a:spLocks/>
            </p:cNvSpPr>
            <p:nvPr/>
          </p:nvSpPr>
          <p:spPr bwMode="auto">
            <a:xfrm>
              <a:off x="4046538" y="3924300"/>
              <a:ext cx="504825" cy="58738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1" name="Freeform 124"/>
            <p:cNvSpPr>
              <a:spLocks/>
            </p:cNvSpPr>
            <p:nvPr/>
          </p:nvSpPr>
          <p:spPr bwMode="auto">
            <a:xfrm>
              <a:off x="4046538" y="3938588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2" name="Freeform 125"/>
            <p:cNvSpPr>
              <a:spLocks/>
            </p:cNvSpPr>
            <p:nvPr/>
          </p:nvSpPr>
          <p:spPr bwMode="auto">
            <a:xfrm>
              <a:off x="4046538" y="3986213"/>
              <a:ext cx="504825" cy="58738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6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3" name="Freeform 126"/>
            <p:cNvSpPr>
              <a:spLocks/>
            </p:cNvSpPr>
            <p:nvPr/>
          </p:nvSpPr>
          <p:spPr bwMode="auto">
            <a:xfrm>
              <a:off x="4046538" y="4000500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4" name="Freeform 127"/>
            <p:cNvSpPr>
              <a:spLocks/>
            </p:cNvSpPr>
            <p:nvPr/>
          </p:nvSpPr>
          <p:spPr bwMode="auto">
            <a:xfrm>
              <a:off x="4046538" y="4048125"/>
              <a:ext cx="504825" cy="60325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7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7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7"/>
                  </a:cubicBezTo>
                  <a:cubicBezTo>
                    <a:pt x="165" y="18"/>
                    <a:pt x="172" y="19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5" name="Freeform 128"/>
            <p:cNvSpPr>
              <a:spLocks/>
            </p:cNvSpPr>
            <p:nvPr/>
          </p:nvSpPr>
          <p:spPr bwMode="auto">
            <a:xfrm>
              <a:off x="4046538" y="4062413"/>
              <a:ext cx="444500" cy="33338"/>
            </a:xfrm>
            <a:custGeom>
              <a:avLst/>
              <a:gdLst>
                <a:gd name="T0" fmla="*/ 72 w 158"/>
                <a:gd name="T1" fmla="*/ 0 h 12"/>
                <a:gd name="T2" fmla="*/ 0 w 158"/>
                <a:gd name="T3" fmla="*/ 4 h 12"/>
                <a:gd name="T4" fmla="*/ 0 w 158"/>
                <a:gd name="T5" fmla="*/ 11 h 12"/>
                <a:gd name="T6" fmla="*/ 72 w 158"/>
                <a:gd name="T7" fmla="*/ 6 h 12"/>
                <a:gd name="T8" fmla="*/ 158 w 158"/>
                <a:gd name="T9" fmla="*/ 12 h 12"/>
                <a:gd name="T10" fmla="*/ 158 w 158"/>
                <a:gd name="T11" fmla="*/ 6 h 12"/>
                <a:gd name="T12" fmla="*/ 72 w 15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2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2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6" name="Freeform 129"/>
            <p:cNvSpPr>
              <a:spLocks/>
            </p:cNvSpPr>
            <p:nvPr/>
          </p:nvSpPr>
          <p:spPr bwMode="auto">
            <a:xfrm>
              <a:off x="4046538" y="4110038"/>
              <a:ext cx="504825" cy="60325"/>
            </a:xfrm>
            <a:custGeom>
              <a:avLst/>
              <a:gdLst>
                <a:gd name="T0" fmla="*/ 72 w 179"/>
                <a:gd name="T1" fmla="*/ 0 h 21"/>
                <a:gd name="T2" fmla="*/ 0 w 179"/>
                <a:gd name="T3" fmla="*/ 5 h 21"/>
                <a:gd name="T4" fmla="*/ 0 w 179"/>
                <a:gd name="T5" fmla="*/ 9 h 21"/>
                <a:gd name="T6" fmla="*/ 72 w 179"/>
                <a:gd name="T7" fmla="*/ 5 h 21"/>
                <a:gd name="T8" fmla="*/ 158 w 179"/>
                <a:gd name="T9" fmla="*/ 11 h 21"/>
                <a:gd name="T10" fmla="*/ 158 w 179"/>
                <a:gd name="T11" fmla="*/ 18 h 21"/>
                <a:gd name="T12" fmla="*/ 179 w 179"/>
                <a:gd name="T13" fmla="*/ 21 h 21"/>
                <a:gd name="T14" fmla="*/ 179 w 179"/>
                <a:gd name="T15" fmla="*/ 10 h 21"/>
                <a:gd name="T16" fmla="*/ 72 w 1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4" y="7"/>
                    <a:pt x="48" y="5"/>
                    <a:pt x="72" y="5"/>
                  </a:cubicBezTo>
                  <a:cubicBezTo>
                    <a:pt x="101" y="5"/>
                    <a:pt x="130" y="7"/>
                    <a:pt x="158" y="11"/>
                  </a:cubicBezTo>
                  <a:cubicBezTo>
                    <a:pt x="158" y="13"/>
                    <a:pt x="158" y="15"/>
                    <a:pt x="158" y="18"/>
                  </a:cubicBezTo>
                  <a:cubicBezTo>
                    <a:pt x="165" y="18"/>
                    <a:pt x="172" y="20"/>
                    <a:pt x="179" y="21"/>
                  </a:cubicBezTo>
                  <a:cubicBezTo>
                    <a:pt x="179" y="17"/>
                    <a:pt x="179" y="13"/>
                    <a:pt x="179" y="10"/>
                  </a:cubicBezTo>
                  <a:cubicBezTo>
                    <a:pt x="144" y="4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7" name="Freeform 130"/>
            <p:cNvSpPr>
              <a:spLocks/>
            </p:cNvSpPr>
            <p:nvPr/>
          </p:nvSpPr>
          <p:spPr bwMode="auto">
            <a:xfrm>
              <a:off x="4046538" y="4124325"/>
              <a:ext cx="444500" cy="36513"/>
            </a:xfrm>
            <a:custGeom>
              <a:avLst/>
              <a:gdLst>
                <a:gd name="T0" fmla="*/ 72 w 158"/>
                <a:gd name="T1" fmla="*/ 0 h 13"/>
                <a:gd name="T2" fmla="*/ 0 w 158"/>
                <a:gd name="T3" fmla="*/ 4 h 13"/>
                <a:gd name="T4" fmla="*/ 0 w 158"/>
                <a:gd name="T5" fmla="*/ 11 h 13"/>
                <a:gd name="T6" fmla="*/ 72 w 158"/>
                <a:gd name="T7" fmla="*/ 6 h 13"/>
                <a:gd name="T8" fmla="*/ 158 w 158"/>
                <a:gd name="T9" fmla="*/ 13 h 13"/>
                <a:gd name="T10" fmla="*/ 158 w 158"/>
                <a:gd name="T11" fmla="*/ 6 h 13"/>
                <a:gd name="T12" fmla="*/ 72 w 15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3">
                  <a:moveTo>
                    <a:pt x="72" y="0"/>
                  </a:moveTo>
                  <a:cubicBezTo>
                    <a:pt x="48" y="0"/>
                    <a:pt x="24" y="2"/>
                    <a:pt x="0" y="4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24" y="8"/>
                    <a:pt x="48" y="6"/>
                    <a:pt x="72" y="6"/>
                  </a:cubicBezTo>
                  <a:cubicBezTo>
                    <a:pt x="101" y="6"/>
                    <a:pt x="130" y="8"/>
                    <a:pt x="158" y="13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8" name="Freeform 131"/>
            <p:cNvSpPr>
              <a:spLocks/>
            </p:cNvSpPr>
            <p:nvPr/>
          </p:nvSpPr>
          <p:spPr bwMode="auto">
            <a:xfrm>
              <a:off x="4046538" y="4175125"/>
              <a:ext cx="504825" cy="57150"/>
            </a:xfrm>
            <a:custGeom>
              <a:avLst/>
              <a:gdLst>
                <a:gd name="T0" fmla="*/ 72 w 179"/>
                <a:gd name="T1" fmla="*/ 0 h 20"/>
                <a:gd name="T2" fmla="*/ 0 w 179"/>
                <a:gd name="T3" fmla="*/ 4 h 20"/>
                <a:gd name="T4" fmla="*/ 0 w 179"/>
                <a:gd name="T5" fmla="*/ 9 h 20"/>
                <a:gd name="T6" fmla="*/ 72 w 179"/>
                <a:gd name="T7" fmla="*/ 4 h 20"/>
                <a:gd name="T8" fmla="*/ 158 w 179"/>
                <a:gd name="T9" fmla="*/ 10 h 20"/>
                <a:gd name="T10" fmla="*/ 158 w 179"/>
                <a:gd name="T11" fmla="*/ 17 h 20"/>
                <a:gd name="T12" fmla="*/ 179 w 179"/>
                <a:gd name="T13" fmla="*/ 20 h 20"/>
                <a:gd name="T14" fmla="*/ 179 w 179"/>
                <a:gd name="T15" fmla="*/ 9 h 20"/>
                <a:gd name="T16" fmla="*/ 72 w 17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">
                  <a:moveTo>
                    <a:pt x="72" y="0"/>
                  </a:moveTo>
                  <a:cubicBezTo>
                    <a:pt x="48" y="0"/>
                    <a:pt x="24" y="1"/>
                    <a:pt x="0" y="4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4" y="6"/>
                    <a:pt x="48" y="4"/>
                    <a:pt x="72" y="4"/>
                  </a:cubicBezTo>
                  <a:cubicBezTo>
                    <a:pt x="101" y="4"/>
                    <a:pt x="130" y="6"/>
                    <a:pt x="158" y="10"/>
                  </a:cubicBezTo>
                  <a:cubicBezTo>
                    <a:pt x="158" y="12"/>
                    <a:pt x="158" y="14"/>
                    <a:pt x="158" y="17"/>
                  </a:cubicBezTo>
                  <a:cubicBezTo>
                    <a:pt x="165" y="18"/>
                    <a:pt x="172" y="19"/>
                    <a:pt x="179" y="20"/>
                  </a:cubicBezTo>
                  <a:cubicBezTo>
                    <a:pt x="179" y="16"/>
                    <a:pt x="179" y="12"/>
                    <a:pt x="179" y="9"/>
                  </a:cubicBezTo>
                  <a:cubicBezTo>
                    <a:pt x="144" y="3"/>
                    <a:pt x="108" y="0"/>
                    <a:pt x="72" y="0"/>
                  </a:cubicBezTo>
                </a:path>
              </a:pathLst>
            </a:custGeom>
            <a:solidFill>
              <a:srgbClr val="F0E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99" name="Freeform 132"/>
            <p:cNvSpPr>
              <a:spLocks/>
            </p:cNvSpPr>
            <p:nvPr/>
          </p:nvSpPr>
          <p:spPr bwMode="auto">
            <a:xfrm>
              <a:off x="4046538" y="4186238"/>
              <a:ext cx="444500" cy="38100"/>
            </a:xfrm>
            <a:custGeom>
              <a:avLst/>
              <a:gdLst>
                <a:gd name="T0" fmla="*/ 72 w 158"/>
                <a:gd name="T1" fmla="*/ 0 h 13"/>
                <a:gd name="T2" fmla="*/ 0 w 158"/>
                <a:gd name="T3" fmla="*/ 5 h 13"/>
                <a:gd name="T4" fmla="*/ 0 w 158"/>
                <a:gd name="T5" fmla="*/ 11 h 13"/>
                <a:gd name="T6" fmla="*/ 72 w 158"/>
                <a:gd name="T7" fmla="*/ 7 h 13"/>
                <a:gd name="T8" fmla="*/ 158 w 158"/>
                <a:gd name="T9" fmla="*/ 13 h 13"/>
                <a:gd name="T10" fmla="*/ 158 w 158"/>
                <a:gd name="T11" fmla="*/ 6 h 13"/>
                <a:gd name="T12" fmla="*/ 72 w 15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3">
                  <a:moveTo>
                    <a:pt x="72" y="0"/>
                  </a:moveTo>
                  <a:cubicBezTo>
                    <a:pt x="48" y="0"/>
                    <a:pt x="24" y="2"/>
                    <a:pt x="0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24" y="8"/>
                    <a:pt x="48" y="7"/>
                    <a:pt x="72" y="7"/>
                  </a:cubicBezTo>
                  <a:cubicBezTo>
                    <a:pt x="101" y="7"/>
                    <a:pt x="130" y="9"/>
                    <a:pt x="158" y="13"/>
                  </a:cubicBezTo>
                  <a:cubicBezTo>
                    <a:pt x="158" y="10"/>
                    <a:pt x="158" y="8"/>
                    <a:pt x="158" y="6"/>
                  </a:cubicBezTo>
                  <a:cubicBezTo>
                    <a:pt x="130" y="2"/>
                    <a:pt x="101" y="0"/>
                    <a:pt x="72" y="0"/>
                  </a:cubicBezTo>
                </a:path>
              </a:pathLst>
            </a:custGeom>
            <a:solidFill>
              <a:srgbClr val="9A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0" name="Freeform 133"/>
            <p:cNvSpPr>
              <a:spLocks noEditPoints="1"/>
            </p:cNvSpPr>
            <p:nvPr/>
          </p:nvSpPr>
          <p:spPr bwMode="auto">
            <a:xfrm>
              <a:off x="3978275" y="3465513"/>
              <a:ext cx="98425" cy="274638"/>
            </a:xfrm>
            <a:custGeom>
              <a:avLst/>
              <a:gdLst>
                <a:gd name="T0" fmla="*/ 35 w 35"/>
                <a:gd name="T1" fmla="*/ 93 h 97"/>
                <a:gd name="T2" fmla="*/ 32 w 35"/>
                <a:gd name="T3" fmla="*/ 93 h 97"/>
                <a:gd name="T4" fmla="*/ 35 w 35"/>
                <a:gd name="T5" fmla="*/ 97 h 97"/>
                <a:gd name="T6" fmla="*/ 35 w 35"/>
                <a:gd name="T7" fmla="*/ 93 h 97"/>
                <a:gd name="T8" fmla="*/ 31 w 35"/>
                <a:gd name="T9" fmla="*/ 0 h 97"/>
                <a:gd name="T10" fmla="*/ 0 w 35"/>
                <a:gd name="T11" fmla="*/ 5 h 97"/>
                <a:gd name="T12" fmla="*/ 0 w 35"/>
                <a:gd name="T13" fmla="*/ 97 h 97"/>
                <a:gd name="T14" fmla="*/ 3 w 35"/>
                <a:gd name="T15" fmla="*/ 93 h 97"/>
                <a:gd name="T16" fmla="*/ 3 w 35"/>
                <a:gd name="T17" fmla="*/ 86 h 97"/>
                <a:gd name="T18" fmla="*/ 9 w 35"/>
                <a:gd name="T19" fmla="*/ 85 h 97"/>
                <a:gd name="T20" fmla="*/ 17 w 35"/>
                <a:gd name="T21" fmla="*/ 74 h 97"/>
                <a:gd name="T22" fmla="*/ 24 w 35"/>
                <a:gd name="T23" fmla="*/ 82 h 97"/>
                <a:gd name="T24" fmla="*/ 24 w 35"/>
                <a:gd name="T25" fmla="*/ 78 h 97"/>
                <a:gd name="T26" fmla="*/ 35 w 35"/>
                <a:gd name="T27" fmla="*/ 77 h 97"/>
                <a:gd name="T28" fmla="*/ 35 w 35"/>
                <a:gd name="T29" fmla="*/ 71 h 97"/>
                <a:gd name="T30" fmla="*/ 3 w 35"/>
                <a:gd name="T31" fmla="*/ 75 h 97"/>
                <a:gd name="T32" fmla="*/ 3 w 35"/>
                <a:gd name="T33" fmla="*/ 64 h 97"/>
                <a:gd name="T34" fmla="*/ 24 w 35"/>
                <a:gd name="T35" fmla="*/ 61 h 97"/>
                <a:gd name="T36" fmla="*/ 24 w 35"/>
                <a:gd name="T37" fmla="*/ 56 h 97"/>
                <a:gd name="T38" fmla="*/ 35 w 35"/>
                <a:gd name="T39" fmla="*/ 55 h 97"/>
                <a:gd name="T40" fmla="*/ 35 w 35"/>
                <a:gd name="T41" fmla="*/ 49 h 97"/>
                <a:gd name="T42" fmla="*/ 3 w 35"/>
                <a:gd name="T43" fmla="*/ 53 h 97"/>
                <a:gd name="T44" fmla="*/ 3 w 35"/>
                <a:gd name="T45" fmla="*/ 42 h 97"/>
                <a:gd name="T46" fmla="*/ 24 w 35"/>
                <a:gd name="T47" fmla="*/ 39 h 97"/>
                <a:gd name="T48" fmla="*/ 24 w 35"/>
                <a:gd name="T49" fmla="*/ 34 h 97"/>
                <a:gd name="T50" fmla="*/ 35 w 35"/>
                <a:gd name="T51" fmla="*/ 33 h 97"/>
                <a:gd name="T52" fmla="*/ 35 w 35"/>
                <a:gd name="T53" fmla="*/ 0 h 97"/>
                <a:gd name="T54" fmla="*/ 31 w 35"/>
                <a:gd name="T5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97">
                  <a:moveTo>
                    <a:pt x="35" y="93"/>
                  </a:moveTo>
                  <a:cubicBezTo>
                    <a:pt x="34" y="93"/>
                    <a:pt x="33" y="93"/>
                    <a:pt x="32" y="93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3"/>
                    <a:pt x="35" y="93"/>
                    <a:pt x="35" y="93"/>
                  </a:cubicBezTo>
                  <a:moveTo>
                    <a:pt x="31" y="0"/>
                  </a:moveTo>
                  <a:cubicBezTo>
                    <a:pt x="19" y="0"/>
                    <a:pt x="0" y="5"/>
                    <a:pt x="0" y="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0"/>
                    <a:pt x="3" y="88"/>
                    <a:pt x="3" y="86"/>
                  </a:cubicBezTo>
                  <a:cubicBezTo>
                    <a:pt x="5" y="86"/>
                    <a:pt x="7" y="85"/>
                    <a:pt x="9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79"/>
                    <a:pt x="24" y="78"/>
                  </a:cubicBezTo>
                  <a:cubicBezTo>
                    <a:pt x="27" y="78"/>
                    <a:pt x="31" y="77"/>
                    <a:pt x="35" y="77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4" y="72"/>
                    <a:pt x="14" y="73"/>
                    <a:pt x="3" y="75"/>
                  </a:cubicBezTo>
                  <a:cubicBezTo>
                    <a:pt x="3" y="71"/>
                    <a:pt x="3" y="67"/>
                    <a:pt x="3" y="64"/>
                  </a:cubicBezTo>
                  <a:cubicBezTo>
                    <a:pt x="10" y="63"/>
                    <a:pt x="17" y="62"/>
                    <a:pt x="24" y="61"/>
                  </a:cubicBezTo>
                  <a:cubicBezTo>
                    <a:pt x="24" y="59"/>
                    <a:pt x="24" y="58"/>
                    <a:pt x="24" y="56"/>
                  </a:cubicBezTo>
                  <a:cubicBezTo>
                    <a:pt x="27" y="56"/>
                    <a:pt x="31" y="55"/>
                    <a:pt x="35" y="5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4" y="50"/>
                    <a:pt x="14" y="51"/>
                    <a:pt x="3" y="53"/>
                  </a:cubicBezTo>
                  <a:cubicBezTo>
                    <a:pt x="3" y="49"/>
                    <a:pt x="3" y="45"/>
                    <a:pt x="3" y="42"/>
                  </a:cubicBezTo>
                  <a:cubicBezTo>
                    <a:pt x="10" y="41"/>
                    <a:pt x="17" y="40"/>
                    <a:pt x="24" y="39"/>
                  </a:cubicBezTo>
                  <a:cubicBezTo>
                    <a:pt x="24" y="37"/>
                    <a:pt x="24" y="36"/>
                    <a:pt x="24" y="34"/>
                  </a:cubicBezTo>
                  <a:cubicBezTo>
                    <a:pt x="27" y="34"/>
                    <a:pt x="31" y="33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</a:path>
              </a:pathLst>
            </a:custGeom>
            <a:solidFill>
              <a:srgbClr val="D7D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1" name="Freeform 134"/>
            <p:cNvSpPr>
              <a:spLocks/>
            </p:cNvSpPr>
            <p:nvPr/>
          </p:nvSpPr>
          <p:spPr bwMode="auto">
            <a:xfrm>
              <a:off x="3986213" y="3575050"/>
              <a:ext cx="90488" cy="39688"/>
            </a:xfrm>
            <a:custGeom>
              <a:avLst/>
              <a:gdLst>
                <a:gd name="T0" fmla="*/ 21 w 32"/>
                <a:gd name="T1" fmla="*/ 0 h 14"/>
                <a:gd name="T2" fmla="*/ 0 w 32"/>
                <a:gd name="T3" fmla="*/ 3 h 14"/>
                <a:gd name="T4" fmla="*/ 0 w 32"/>
                <a:gd name="T5" fmla="*/ 14 h 14"/>
                <a:gd name="T6" fmla="*/ 32 w 32"/>
                <a:gd name="T7" fmla="*/ 10 h 14"/>
                <a:gd name="T8" fmla="*/ 32 w 32"/>
                <a:gd name="T9" fmla="*/ 5 h 14"/>
                <a:gd name="T10" fmla="*/ 21 w 32"/>
                <a:gd name="T11" fmla="*/ 6 h 14"/>
                <a:gd name="T12" fmla="*/ 21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11" y="12"/>
                    <a:pt x="21" y="11"/>
                    <a:pt x="32" y="1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4" y="6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83A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2" name="Freeform 135"/>
            <p:cNvSpPr>
              <a:spLocks/>
            </p:cNvSpPr>
            <p:nvPr/>
          </p:nvSpPr>
          <p:spPr bwMode="auto">
            <a:xfrm>
              <a:off x="3986213" y="3638550"/>
              <a:ext cx="90488" cy="39688"/>
            </a:xfrm>
            <a:custGeom>
              <a:avLst/>
              <a:gdLst>
                <a:gd name="T0" fmla="*/ 21 w 32"/>
                <a:gd name="T1" fmla="*/ 0 h 14"/>
                <a:gd name="T2" fmla="*/ 0 w 32"/>
                <a:gd name="T3" fmla="*/ 3 h 14"/>
                <a:gd name="T4" fmla="*/ 0 w 32"/>
                <a:gd name="T5" fmla="*/ 14 h 14"/>
                <a:gd name="T6" fmla="*/ 32 w 32"/>
                <a:gd name="T7" fmla="*/ 10 h 14"/>
                <a:gd name="T8" fmla="*/ 32 w 32"/>
                <a:gd name="T9" fmla="*/ 5 h 14"/>
                <a:gd name="T10" fmla="*/ 21 w 32"/>
                <a:gd name="T11" fmla="*/ 6 h 14"/>
                <a:gd name="T12" fmla="*/ 21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11" y="12"/>
                    <a:pt x="21" y="11"/>
                    <a:pt x="32" y="1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4" y="6"/>
                    <a:pt x="21" y="6"/>
                  </a:cubicBezTo>
                  <a:cubicBezTo>
                    <a:pt x="21" y="4"/>
                    <a:pt x="21" y="2"/>
                    <a:pt x="21" y="0"/>
                  </a:cubicBezTo>
                </a:path>
              </a:pathLst>
            </a:custGeom>
            <a:solidFill>
              <a:srgbClr val="83A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3" name="Freeform 136"/>
            <p:cNvSpPr>
              <a:spLocks noEditPoints="1"/>
            </p:cNvSpPr>
            <p:nvPr/>
          </p:nvSpPr>
          <p:spPr bwMode="auto">
            <a:xfrm>
              <a:off x="3986213" y="3705225"/>
              <a:ext cx="90488" cy="23813"/>
            </a:xfrm>
            <a:custGeom>
              <a:avLst/>
              <a:gdLst>
                <a:gd name="T0" fmla="*/ 32 w 32"/>
                <a:gd name="T1" fmla="*/ 3 h 8"/>
                <a:gd name="T2" fmla="*/ 26 w 32"/>
                <a:gd name="T3" fmla="*/ 4 h 8"/>
                <a:gd name="T4" fmla="*/ 29 w 32"/>
                <a:gd name="T5" fmla="*/ 8 h 8"/>
                <a:gd name="T6" fmla="*/ 32 w 32"/>
                <a:gd name="T7" fmla="*/ 8 h 8"/>
                <a:gd name="T8" fmla="*/ 32 w 32"/>
                <a:gd name="T9" fmla="*/ 3 h 8"/>
                <a:gd name="T10" fmla="*/ 6 w 32"/>
                <a:gd name="T11" fmla="*/ 0 h 8"/>
                <a:gd name="T12" fmla="*/ 0 w 32"/>
                <a:gd name="T13" fmla="*/ 1 h 8"/>
                <a:gd name="T14" fmla="*/ 0 w 32"/>
                <a:gd name="T15" fmla="*/ 8 h 8"/>
                <a:gd name="T16" fmla="*/ 6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32" y="3"/>
                  </a:moveTo>
                  <a:cubicBezTo>
                    <a:pt x="30" y="3"/>
                    <a:pt x="28" y="4"/>
                    <a:pt x="26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1" y="8"/>
                    <a:pt x="32" y="8"/>
                  </a:cubicBezTo>
                  <a:cubicBezTo>
                    <a:pt x="32" y="3"/>
                    <a:pt x="32" y="3"/>
                    <a:pt x="32" y="3"/>
                  </a:cubicBezTo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3A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4" name="Freeform 137"/>
            <p:cNvSpPr>
              <a:spLocks/>
            </p:cNvSpPr>
            <p:nvPr/>
          </p:nvSpPr>
          <p:spPr bwMode="auto">
            <a:xfrm>
              <a:off x="4046538" y="3559175"/>
              <a:ext cx="30163" cy="15875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1 h 6"/>
                <a:gd name="T4" fmla="*/ 0 w 11"/>
                <a:gd name="T5" fmla="*/ 6 h 6"/>
                <a:gd name="T6" fmla="*/ 11 w 11"/>
                <a:gd name="T7" fmla="*/ 5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3" y="5"/>
                    <a:pt x="7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5" name="Freeform 138"/>
            <p:cNvSpPr>
              <a:spLocks/>
            </p:cNvSpPr>
            <p:nvPr/>
          </p:nvSpPr>
          <p:spPr bwMode="auto">
            <a:xfrm>
              <a:off x="4046538" y="3573463"/>
              <a:ext cx="30163" cy="1905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1 h 7"/>
                <a:gd name="T4" fmla="*/ 0 w 11"/>
                <a:gd name="T5" fmla="*/ 7 h 7"/>
                <a:gd name="T6" fmla="*/ 11 w 11"/>
                <a:gd name="T7" fmla="*/ 6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3" y="7"/>
                    <a:pt x="7" y="6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BA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6" name="Freeform 139"/>
            <p:cNvSpPr>
              <a:spLocks/>
            </p:cNvSpPr>
            <p:nvPr/>
          </p:nvSpPr>
          <p:spPr bwMode="auto">
            <a:xfrm>
              <a:off x="4046538" y="3621088"/>
              <a:ext cx="30163" cy="1746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1 h 6"/>
                <a:gd name="T4" fmla="*/ 0 w 11"/>
                <a:gd name="T5" fmla="*/ 6 h 6"/>
                <a:gd name="T6" fmla="*/ 11 w 11"/>
                <a:gd name="T7" fmla="*/ 5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3" y="6"/>
                    <a:pt x="7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7" name="Freeform 140"/>
            <p:cNvSpPr>
              <a:spLocks/>
            </p:cNvSpPr>
            <p:nvPr/>
          </p:nvSpPr>
          <p:spPr bwMode="auto">
            <a:xfrm>
              <a:off x="4046538" y="3635375"/>
              <a:ext cx="30163" cy="1905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1 h 7"/>
                <a:gd name="T4" fmla="*/ 0 w 11"/>
                <a:gd name="T5" fmla="*/ 7 h 7"/>
                <a:gd name="T6" fmla="*/ 11 w 11"/>
                <a:gd name="T7" fmla="*/ 6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3" y="7"/>
                    <a:pt x="7" y="6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BA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8" name="Freeform 141"/>
            <p:cNvSpPr>
              <a:spLocks/>
            </p:cNvSpPr>
            <p:nvPr/>
          </p:nvSpPr>
          <p:spPr bwMode="auto">
            <a:xfrm>
              <a:off x="4046538" y="3683000"/>
              <a:ext cx="30163" cy="1746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1 h 6"/>
                <a:gd name="T4" fmla="*/ 0 w 11"/>
                <a:gd name="T5" fmla="*/ 5 h 6"/>
                <a:gd name="T6" fmla="*/ 0 w 11"/>
                <a:gd name="T7" fmla="*/ 6 h 6"/>
                <a:gd name="T8" fmla="*/ 11 w 11"/>
                <a:gd name="T9" fmla="*/ 5 h 6"/>
                <a:gd name="T10" fmla="*/ 11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5"/>
                    <a:pt x="8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09" name="Freeform 142"/>
            <p:cNvSpPr>
              <a:spLocks/>
            </p:cNvSpPr>
            <p:nvPr/>
          </p:nvSpPr>
          <p:spPr bwMode="auto">
            <a:xfrm>
              <a:off x="4046538" y="3697288"/>
              <a:ext cx="30163" cy="19050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1 h 7"/>
                <a:gd name="T4" fmla="*/ 5 w 11"/>
                <a:gd name="T5" fmla="*/ 7 h 7"/>
                <a:gd name="T6" fmla="*/ 11 w 11"/>
                <a:gd name="T7" fmla="*/ 6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8BA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  <p:sp>
          <p:nvSpPr>
            <p:cNvPr id="110" name="Freeform 143"/>
            <p:cNvSpPr>
              <a:spLocks/>
            </p:cNvSpPr>
            <p:nvPr/>
          </p:nvSpPr>
          <p:spPr bwMode="auto">
            <a:xfrm>
              <a:off x="3963988" y="3459163"/>
              <a:ext cx="101600" cy="277813"/>
            </a:xfrm>
            <a:custGeom>
              <a:avLst/>
              <a:gdLst>
                <a:gd name="T0" fmla="*/ 36 w 36"/>
                <a:gd name="T1" fmla="*/ 98 h 98"/>
                <a:gd name="T2" fmla="*/ 18 w 36"/>
                <a:gd name="T3" fmla="*/ 75 h 98"/>
                <a:gd name="T4" fmla="*/ 0 w 36"/>
                <a:gd name="T5" fmla="*/ 98 h 98"/>
                <a:gd name="T6" fmla="*/ 0 w 36"/>
                <a:gd name="T7" fmla="*/ 6 h 98"/>
                <a:gd name="T8" fmla="*/ 35 w 36"/>
                <a:gd name="T9" fmla="*/ 1 h 98"/>
                <a:gd name="T10" fmla="*/ 36 w 36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8">
                  <a:moveTo>
                    <a:pt x="36" y="98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3" y="0"/>
                    <a:pt x="35" y="1"/>
                  </a:cubicBezTo>
                  <a:lnTo>
                    <a:pt x="36" y="98"/>
                  </a:lnTo>
                  <a:close/>
                </a:path>
              </a:pathLst>
            </a:custGeom>
            <a:solidFill>
              <a:srgbClr val="2D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endParaRPr lang="en-US" sz="1714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48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58" y="1440208"/>
            <a:ext cx="8400993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86" b="1" dirty="0">
                <a:solidFill>
                  <a:srgbClr val="00B1BE"/>
                </a:solidFill>
                <a:latin typeface="Myriad Pro" panose="020B0503030403020204" pitchFamily="34" charset="0"/>
              </a:rPr>
              <a:t>Mengidentifikasi Bahasa Iklan Media Cetak</a:t>
            </a:r>
            <a:endParaRPr lang="id-ID" sz="2286" b="1" dirty="0">
              <a:solidFill>
                <a:srgbClr val="00B1BE"/>
              </a:solidFill>
              <a:latin typeface="Myriad Pro" panose="020B0503030403020204" pitchFamily="34" charset="0"/>
              <a:ea typeface="Adobe Gothic Std B" panose="020B0800000000000000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898" y="1920261"/>
            <a:ext cx="7943676" cy="725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latin typeface="Myriad Pro" panose="020B05030304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/>
          <a:stretch/>
        </p:blipFill>
        <p:spPr>
          <a:xfrm>
            <a:off x="1802735" y="177889"/>
            <a:ext cx="4770084" cy="6514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65524" y="940086"/>
            <a:ext cx="3432756" cy="502766"/>
            <a:chOff x="183738" y="930747"/>
            <a:chExt cx="3604393" cy="527904"/>
          </a:xfrm>
        </p:grpSpPr>
        <p:sp>
          <p:nvSpPr>
            <p:cNvPr id="19" name="Rectangle 18"/>
            <p:cNvSpPr/>
            <p:nvPr/>
          </p:nvSpPr>
          <p:spPr>
            <a:xfrm>
              <a:off x="906842" y="930747"/>
              <a:ext cx="2881289" cy="52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2CB2AF"/>
                  </a:solidFill>
                  <a:latin typeface="Myriad Pro" panose="020B0703030403020204" pitchFamily="34" charset="0"/>
                  <a:cs typeface="Arial" pitchFamily="34" charset="0"/>
                </a:rPr>
                <a:t>Ayo </a:t>
              </a:r>
              <a:r>
                <a:rPr lang="en-US" sz="2667" b="1" dirty="0">
                  <a:solidFill>
                    <a:srgbClr val="2CB2AF"/>
                  </a:solidFill>
                  <a:latin typeface="Myriad Pro" panose="020B0703030403020204" pitchFamily="34" charset="0"/>
                  <a:cs typeface="Arial" pitchFamily="34" charset="0"/>
                </a:rPr>
                <a:t>Me</a:t>
              </a:r>
              <a:r>
                <a:rPr lang="id-ID" sz="2667" b="1" dirty="0">
                  <a:solidFill>
                    <a:srgbClr val="2CB2AF"/>
                  </a:solidFill>
                  <a:latin typeface="Myriad Pro" panose="020B0703030403020204" pitchFamily="34" charset="0"/>
                  <a:cs typeface="Arial" pitchFamily="34" charset="0"/>
                </a:rPr>
                <a:t>ngamati</a:t>
              </a:r>
              <a:endParaRPr lang="id-ID" sz="2667" dirty="0">
                <a:solidFill>
                  <a:srgbClr val="2CB2AF"/>
                </a:solidFill>
                <a:latin typeface="Myriad Pro" panose="020B0703030403020204" pitchFamily="34" charset="0"/>
                <a:cs typeface="Arial" pitchFamily="34" charset="0"/>
              </a:endParaRPr>
            </a:p>
          </p:txBody>
        </p:sp>
        <p:pic>
          <p:nvPicPr>
            <p:cNvPr id="22" name="Picture 2" descr="C:\Users\user\Documents\ENDAH\130018 Tematik terpadu 1a NEW\hasil\gambar\ab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38" y="975125"/>
              <a:ext cx="777635" cy="44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10749" y="2013356"/>
            <a:ext cx="360733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86" b="1" dirty="0">
                <a:solidFill>
                  <a:srgbClr val="000000"/>
                </a:solidFill>
                <a:latin typeface="Myriad Pro" panose="020B0503030403020204" pitchFamily="34" charset="0"/>
              </a:rPr>
              <a:t>Ciri-ciri bahasa iklan: </a:t>
            </a:r>
            <a:endParaRPr lang="id-ID" sz="2286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21929" y="2639577"/>
            <a:ext cx="5102756" cy="819003"/>
            <a:chOff x="222787" y="2771554"/>
            <a:chExt cx="5357894" cy="859953"/>
          </a:xfrm>
        </p:grpSpPr>
        <p:sp>
          <p:nvSpPr>
            <p:cNvPr id="3" name="Rectangle 2"/>
            <p:cNvSpPr/>
            <p:nvPr/>
          </p:nvSpPr>
          <p:spPr>
            <a:xfrm>
              <a:off x="838539" y="2795855"/>
              <a:ext cx="4742142" cy="8356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i-FI" sz="2286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Menggunakan kalimat singkat, padat, dan jelas. </a:t>
              </a:r>
              <a:endParaRPr lang="id-ID" sz="2286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787" y="2771554"/>
              <a:ext cx="609653" cy="82303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021929" y="3556906"/>
            <a:ext cx="5102757" cy="795859"/>
            <a:chOff x="222787" y="3734749"/>
            <a:chExt cx="5357895" cy="835651"/>
          </a:xfrm>
        </p:grpSpPr>
        <p:sp>
          <p:nvSpPr>
            <p:cNvPr id="4" name="Rectangle 3"/>
            <p:cNvSpPr/>
            <p:nvPr/>
          </p:nvSpPr>
          <p:spPr>
            <a:xfrm>
              <a:off x="838539" y="3734749"/>
              <a:ext cx="4742143" cy="8356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286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Menggunakan bahasa yang dapat memikat hati pembaca </a:t>
              </a:r>
              <a:endParaRPr lang="id-ID" sz="2286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787" y="3741779"/>
              <a:ext cx="615749" cy="81693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021929" y="4451770"/>
            <a:ext cx="5102755" cy="808080"/>
            <a:chOff x="222787" y="4674359"/>
            <a:chExt cx="5357893" cy="848484"/>
          </a:xfrm>
        </p:grpSpPr>
        <p:sp>
          <p:nvSpPr>
            <p:cNvPr id="5" name="Rectangle 4"/>
            <p:cNvSpPr/>
            <p:nvPr/>
          </p:nvSpPr>
          <p:spPr>
            <a:xfrm>
              <a:off x="838537" y="4674359"/>
              <a:ext cx="4742143" cy="8356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sv-SE" sz="2286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Menggunakan kata-kata konotasi yang bermakna positif. </a:t>
              </a:r>
              <a:endParaRPr lang="id-ID" sz="2286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787" y="4705908"/>
              <a:ext cx="609653" cy="81693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045515" y="5370257"/>
            <a:ext cx="5079169" cy="1158100"/>
            <a:chOff x="247552" y="5638771"/>
            <a:chExt cx="5333127" cy="1216006"/>
          </a:xfrm>
        </p:grpSpPr>
        <p:sp>
          <p:nvSpPr>
            <p:cNvPr id="7" name="Rectangle 6"/>
            <p:cNvSpPr/>
            <p:nvPr/>
          </p:nvSpPr>
          <p:spPr>
            <a:xfrm>
              <a:off x="838536" y="5649773"/>
              <a:ext cx="4742143" cy="12050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sv-SE" sz="2286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Menggunakan bahasa yang bersifat objektif, jujur, dan menarik. </a:t>
              </a:r>
              <a:endParaRPr lang="id-ID" sz="2286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552" y="5638771"/>
              <a:ext cx="609653" cy="816935"/>
            </a:xfrm>
            <a:prstGeom prst="rect">
              <a:avLst/>
            </a:prstGeom>
          </p:spPr>
        </p:pic>
      </p:grpSp>
      <p:pic>
        <p:nvPicPr>
          <p:cNvPr id="31" name="Picture 3" descr="C:\Users\P1846\Desktop\nina nunjuk tangan icon tematik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5"/>
          <a:stretch/>
        </p:blipFill>
        <p:spPr bwMode="auto">
          <a:xfrm>
            <a:off x="7583876" y="2028789"/>
            <a:ext cx="3223215" cy="402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95" y="274364"/>
            <a:ext cx="6100016" cy="404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186995" y="4457686"/>
            <a:ext cx="6100016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78" indent="-326578">
              <a:buFont typeface="+mj-lt"/>
              <a:buAutoNum type="arabicPeriod"/>
            </a:pPr>
            <a:r>
              <a:rPr lang="id-ID" sz="1905" dirty="0">
                <a:solidFill>
                  <a:srgbClr val="000000"/>
                </a:solidFill>
                <a:latin typeface="Myriad Pro" panose="020B0503030403020204" pitchFamily="34" charset="0"/>
              </a:rPr>
              <a:t>Apakah unsur-unsur iklan dalam iklan tersebut sudah terpenuhi? </a:t>
            </a:r>
          </a:p>
          <a:p>
            <a:pPr marL="326578" indent="-326578">
              <a:buFont typeface="+mj-lt"/>
              <a:buAutoNum type="arabicPeriod"/>
            </a:pPr>
            <a:r>
              <a:rPr lang="id-ID" sz="1905" dirty="0">
                <a:solidFill>
                  <a:srgbClr val="000000"/>
                </a:solidFill>
                <a:latin typeface="Myriad Pro" panose="020B0503030403020204" pitchFamily="34" charset="0"/>
              </a:rPr>
              <a:t>Apa saja unsur-unsur iklan pada iklan tersebut? </a:t>
            </a:r>
          </a:p>
          <a:p>
            <a:pPr marL="326578" indent="-326578">
              <a:buFont typeface="+mj-lt"/>
              <a:buAutoNum type="arabicPeriod"/>
            </a:pPr>
            <a:r>
              <a:rPr lang="sv-SE" sz="1905" dirty="0">
                <a:solidFill>
                  <a:srgbClr val="000000"/>
                </a:solidFill>
                <a:latin typeface="Myriad Pro" panose="020B0503030403020204" pitchFamily="34" charset="0"/>
              </a:rPr>
              <a:t>Bagaimana bahasa iklan pada iklan tersebut? Jelaskan pendapatmu! </a:t>
            </a:r>
            <a:endParaRPr lang="id-ID" sz="190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80" y="453368"/>
            <a:ext cx="2193088" cy="57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9D7AD0-D928-4E78-81FF-4F6B82308BC8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2B5BB9-32B0-46FA-AC03-01E14A6EA183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8F884C-8EE0-4DE7-9F62-4B74229A786C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4329FE-EB44-4C82-834C-1372D493A1EB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E319FB-8C48-4A84-952F-919749B3E807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ED3F1D-EA07-4575-BFA7-793813B4A86A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781A872-64AF-4A07-AF44-B843B99B29E3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295B1F2-7CBF-43F5-A485-6A7F1DA5FC1E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0D1B21-619C-4EB4-B636-98F70523C6E8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DE441-0B62-445E-A8B8-2644C01AD845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B04D7A-9E1E-4A18-A2F7-12CD82147FF6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3E58C5-92D6-4FDA-82A0-9B96F6722272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BBF454-1089-4CBD-A412-507E8915748B}"/>
              </a:ext>
            </a:extLst>
          </p:cNvPr>
          <p:cNvSpPr txBox="1"/>
          <p:nvPr/>
        </p:nvSpPr>
        <p:spPr>
          <a:xfrm>
            <a:off x="228600" y="533400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Cetak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12AB713B-AE95-4FC4-8E96-47FEA18B5596}"/>
              </a:ext>
            </a:extLst>
          </p:cNvPr>
          <p:cNvSpPr/>
          <p:nvPr/>
        </p:nvSpPr>
        <p:spPr>
          <a:xfrm>
            <a:off x="533400" y="1600200"/>
            <a:ext cx="5486400" cy="4356100"/>
          </a:xfrm>
          <a:prstGeom prst="roundRect">
            <a:avLst>
              <a:gd name="adj" fmla="val 11341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deskripsi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alamat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kontak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menyimak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pikir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penawaran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pembaca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tertarik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C5415C-7B9A-47FC-A1AB-F48340588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5" y="1980553"/>
            <a:ext cx="1759838" cy="39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8416" y="1577366"/>
            <a:ext cx="8400993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86" b="1" dirty="0">
                <a:solidFill>
                  <a:srgbClr val="00B1BE"/>
                </a:solidFill>
                <a:latin typeface="Myriad Pro" panose="020B0503030403020204" pitchFamily="34" charset="0"/>
              </a:rPr>
              <a:t>Melakukan Percobaan Sifat-Sifat Campuran </a:t>
            </a:r>
            <a:endParaRPr lang="id-ID" sz="2286" b="1" dirty="0">
              <a:solidFill>
                <a:srgbClr val="00B1BE"/>
              </a:solidFill>
              <a:latin typeface="Myriad Pro" panose="020B0503030403020204" pitchFamily="34" charset="0"/>
              <a:ea typeface="Adobe Gothic Std B" panose="020B0800000000000000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013" y="2029328"/>
            <a:ext cx="7943676" cy="725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latin typeface="Myriad Pro" panose="020B05030304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/>
          <a:stretch/>
        </p:blipFill>
        <p:spPr>
          <a:xfrm>
            <a:off x="1802735" y="177889"/>
            <a:ext cx="4770084" cy="6514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41229" y="894103"/>
            <a:ext cx="2845626" cy="745911"/>
            <a:chOff x="380200" y="945035"/>
            <a:chExt cx="2987907" cy="783207"/>
          </a:xfrm>
        </p:grpSpPr>
        <p:sp>
          <p:nvSpPr>
            <p:cNvPr id="14" name="Rectangle 13"/>
            <p:cNvSpPr/>
            <p:nvPr/>
          </p:nvSpPr>
          <p:spPr>
            <a:xfrm>
              <a:off x="863979" y="945035"/>
              <a:ext cx="2504128" cy="527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667" b="1" dirty="0">
                  <a:solidFill>
                    <a:srgbClr val="2CB2AF"/>
                  </a:solidFill>
                  <a:latin typeface="Myriad Pro" panose="020B0503030403020204" pitchFamily="34" charset="0"/>
                  <a:cs typeface="Arial" pitchFamily="34" charset="0"/>
                </a:rPr>
                <a:t>Ayo </a:t>
              </a:r>
              <a:r>
                <a:rPr lang="en-GB" sz="2667" b="1" dirty="0" err="1">
                  <a:solidFill>
                    <a:srgbClr val="2CB2AF"/>
                  </a:solidFill>
                  <a:latin typeface="Myriad Pro" panose="020B0503030403020204" pitchFamily="34" charset="0"/>
                  <a:cs typeface="Arial" pitchFamily="34" charset="0"/>
                </a:rPr>
                <a:t>Mencoba</a:t>
              </a:r>
              <a:endParaRPr lang="id-ID" sz="2667" dirty="0">
                <a:solidFill>
                  <a:srgbClr val="2CB2AF"/>
                </a:solidFill>
                <a:latin typeface="Myriad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00" y="999920"/>
              <a:ext cx="735986" cy="728322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1516731" y="2491213"/>
            <a:ext cx="3344848" cy="15940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id-ID" sz="1905" dirty="0">
                <a:latin typeface="Myriad Pro" panose="020B0503030403020204" pitchFamily="34" charset="0"/>
              </a:rPr>
              <a:t>Lakukanlah kegiatan </a:t>
            </a:r>
            <a:r>
              <a:rPr lang="en-GB" sz="2286" b="1" dirty="0">
                <a:solidFill>
                  <a:srgbClr val="D60093"/>
                </a:solidFill>
                <a:latin typeface="Myriad Pro" panose="020B0503030403020204" pitchFamily="34" charset="0"/>
              </a:rPr>
              <a:t>“</a:t>
            </a:r>
            <a:r>
              <a:rPr lang="id-ID" sz="2286" b="1" dirty="0">
                <a:solidFill>
                  <a:srgbClr val="D60093"/>
                </a:solidFill>
                <a:latin typeface="Myriad Pro" panose="020B0503030403020204" pitchFamily="34" charset="0"/>
              </a:rPr>
              <a:t>Mengidentifikasi Sifat Campuran pada Benda</a:t>
            </a:r>
            <a:r>
              <a:rPr lang="en-GB" sz="2286" b="1" dirty="0">
                <a:solidFill>
                  <a:srgbClr val="D60093"/>
                </a:solidFill>
                <a:latin typeface="Myriad Pro" panose="020B0503030403020204" pitchFamily="34" charset="0"/>
              </a:rPr>
              <a:t>” </a:t>
            </a:r>
            <a:r>
              <a:rPr lang="en-GB" sz="1905" dirty="0">
                <a:solidFill>
                  <a:srgbClr val="D60093"/>
                </a:solidFill>
                <a:latin typeface="Myriad Pro" panose="020B0503030403020204" pitchFamily="34" charset="0"/>
              </a:rPr>
              <a:t> </a:t>
            </a:r>
            <a:r>
              <a:rPr lang="id-ID" sz="1905" dirty="0">
                <a:latin typeface="Myriad Pro" panose="020B0503030403020204" pitchFamily="34" charset="0"/>
              </a:rPr>
              <a:t>dalam </a:t>
            </a:r>
            <a:r>
              <a:rPr lang="en-GB" sz="1905" dirty="0" err="1">
                <a:latin typeface="Myriad Pro" panose="020B0503030403020204" pitchFamily="34" charset="0"/>
              </a:rPr>
              <a:t>bukumu</a:t>
            </a:r>
            <a:r>
              <a:rPr lang="en-GB" sz="1905" dirty="0">
                <a:latin typeface="Myriad Pro" panose="020B0503030403020204" pitchFamily="34" charset="0"/>
              </a:rPr>
              <a:t>!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918949" y="2463663"/>
            <a:ext cx="3082022" cy="2372564"/>
          </a:xfrm>
          <a:prstGeom prst="wedgeRoundRectCallout">
            <a:avLst>
              <a:gd name="adj1" fmla="val -59732"/>
              <a:gd name="adj2" fmla="val -2491"/>
              <a:gd name="adj3" fmla="val 16667"/>
            </a:avLst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905" dirty="0">
                <a:latin typeface="Myriad Pro" panose="020B0503030403020204" pitchFamily="34" charset="0"/>
              </a:rPr>
              <a:t>Buatlah </a:t>
            </a:r>
            <a:r>
              <a:rPr lang="id-ID" sz="1905" b="1" dirty="0">
                <a:solidFill>
                  <a:srgbClr val="00B1BE"/>
                </a:solidFill>
                <a:latin typeface="Myriad Pro" panose="020B0503030403020204" pitchFamily="34" charset="0"/>
              </a:rPr>
              <a:t>laporan kegiatan </a:t>
            </a:r>
            <a:r>
              <a:rPr lang="id-ID" sz="1905" dirty="0">
                <a:latin typeface="Myriad Pro" panose="020B0503030403020204" pitchFamily="34" charset="0"/>
              </a:rPr>
              <a:t>lengkap dengan judul, tujuan, alat dan bahan, langkah kerja, hasil pengamatan, hasil diskusi, dan kesimpulan. </a:t>
            </a:r>
            <a:endParaRPr lang="en-GB" sz="1905" dirty="0"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3"/>
          <a:stretch/>
        </p:blipFill>
        <p:spPr>
          <a:xfrm>
            <a:off x="4558717" y="2065613"/>
            <a:ext cx="2400267" cy="39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4CC03-C206-4993-A1DB-993A09F61CA6}"/>
              </a:ext>
            </a:extLst>
          </p:cNvPr>
          <p:cNvSpPr txBox="1"/>
          <p:nvPr/>
        </p:nvSpPr>
        <p:spPr>
          <a:xfrm>
            <a:off x="304800" y="635169"/>
            <a:ext cx="6744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Pencampuran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Zat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7E7FC8-2559-46BE-A734-61BA05EB0E8C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AC15D0B-5E49-424A-8EBE-37C2D970A868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E3B0F2-6122-47DE-8E35-373CEFD2396F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13D693-7D40-46C7-B71B-C9FBAF330BB5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564788-8036-46E1-8674-95D387765130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B6B494-92CB-4408-80BD-B059AE41DC4B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St1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C18AB0B-B0E6-47C1-9528-8063D8133ED0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714BB20-A813-4DCD-AB3F-037851BE3B96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D84B49E-601F-4F46-BDC7-C59D4EB7A059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73D68F-6BAA-4E10-89B0-78AEDE633588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F2C1A4-A227-4995-AC2F-EE024C9BCE90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510F70-3C50-4133-A40B-0D635D8E719E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D6016-CE57-4C65-A317-3B56C38C6724}"/>
              </a:ext>
            </a:extLst>
          </p:cNvPr>
          <p:cNvGrpSpPr/>
          <p:nvPr/>
        </p:nvGrpSpPr>
        <p:grpSpPr>
          <a:xfrm>
            <a:off x="385452" y="1371600"/>
            <a:ext cx="5862948" cy="4572000"/>
            <a:chOff x="385452" y="1371600"/>
            <a:chExt cx="5862948" cy="4572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96FC07-E074-4BC2-8687-73B1A14C5D7D}"/>
                </a:ext>
              </a:extLst>
            </p:cNvPr>
            <p:cNvGrpSpPr/>
            <p:nvPr/>
          </p:nvGrpSpPr>
          <p:grpSpPr>
            <a:xfrm>
              <a:off x="385452" y="1371600"/>
              <a:ext cx="5862948" cy="4572000"/>
              <a:chOff x="0" y="-2486"/>
              <a:chExt cx="9144000" cy="6479485"/>
            </a:xfrm>
          </p:grpSpPr>
          <p:pic>
            <p:nvPicPr>
              <p:cNvPr id="18" name="Picture 17" descr="E:\ELISA\PPT ESPS\2016\MEDIA ESPS IPA KELAS 2\BAB 2\background kayu.jpg">
                <a:extLst>
                  <a:ext uri="{FF2B5EF4-FFF2-40B4-BE49-F238E27FC236}">
                    <a16:creationId xmlns:a16="http://schemas.microsoft.com/office/drawing/2014/main" id="{035EA10C-5E6B-440C-B59C-93906DCDC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86"/>
                <a:ext cx="9144000" cy="64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69A4AF-18E7-43ED-8A06-1484FC33E023}"/>
                  </a:ext>
                </a:extLst>
              </p:cNvPr>
              <p:cNvSpPr/>
              <p:nvPr/>
            </p:nvSpPr>
            <p:spPr>
              <a:xfrm>
                <a:off x="304800" y="224135"/>
                <a:ext cx="8534400" cy="6024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C2E910-9F80-4884-99EB-3BA9B2CD9A48}"/>
                </a:ext>
              </a:extLst>
            </p:cNvPr>
            <p:cNvSpPr/>
            <p:nvPr/>
          </p:nvSpPr>
          <p:spPr>
            <a:xfrm>
              <a:off x="892507" y="1779895"/>
              <a:ext cx="4841543" cy="378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Benda-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benda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telah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dicampurkan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tercampur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sempurna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pula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tercampur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sempurna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Zat-zat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tercampur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sempurna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dinamakan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campuran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homogen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Zat-zat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tercampur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sempurna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dinamakan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campuran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heterogen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20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D813739F-BBD4-498A-BC06-DB11EFB8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41" y="1953904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TEMA 9\Air dan kecap.jpg">
            <a:extLst>
              <a:ext uri="{FF2B5EF4-FFF2-40B4-BE49-F238E27FC236}">
                <a16:creationId xmlns:a16="http://schemas.microsoft.com/office/drawing/2014/main" id="{F2A20E90-71BB-42D3-95D2-3CBC6E39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62052"/>
            <a:ext cx="2667000" cy="33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C19B14-62B4-4BBC-B8CE-AD64D52BD598}"/>
              </a:ext>
            </a:extLst>
          </p:cNvPr>
          <p:cNvSpPr/>
          <p:nvPr/>
        </p:nvSpPr>
        <p:spPr>
          <a:xfrm>
            <a:off x="2648236" y="152400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4" name="Picture 2" descr="D:\dinna data\BUPENA\BUPENA 5D\BUPENA 5D\Gambar BUPENA 5D\TEMA 9\air dan kecap yang sudah di aduk.jpg">
            <a:extLst>
              <a:ext uri="{FF2B5EF4-FFF2-40B4-BE49-F238E27FC236}">
                <a16:creationId xmlns:a16="http://schemas.microsoft.com/office/drawing/2014/main" id="{3DD2798F-E834-463E-B402-29BD94BB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88" y="3239539"/>
            <a:ext cx="1805961" cy="30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2">
            <a:extLst>
              <a:ext uri="{FF2B5EF4-FFF2-40B4-BE49-F238E27FC236}">
                <a16:creationId xmlns:a16="http://schemas.microsoft.com/office/drawing/2014/main" id="{FCADF494-1756-463D-9932-B35FFBD50261}"/>
              </a:ext>
            </a:extLst>
          </p:cNvPr>
          <p:cNvSpPr/>
          <p:nvPr/>
        </p:nvSpPr>
        <p:spPr>
          <a:xfrm>
            <a:off x="4191000" y="4297279"/>
            <a:ext cx="14478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D57C91B-D10B-40AB-8905-26E3C94E7CED}"/>
              </a:ext>
            </a:extLst>
          </p:cNvPr>
          <p:cNvSpPr/>
          <p:nvPr/>
        </p:nvSpPr>
        <p:spPr>
          <a:xfrm>
            <a:off x="381000" y="914400"/>
            <a:ext cx="82296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Air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kecap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rasa.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Semula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gelap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Terlihat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kecap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homogen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42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662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Berlin Sans FB Demi</vt:lpstr>
      <vt:lpstr>Bernard MT Condensed</vt:lpstr>
      <vt:lpstr>Calibri</vt:lpstr>
      <vt:lpstr>Calibri Light</vt:lpstr>
      <vt:lpstr>Myriad Pro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4</cp:revision>
  <dcterms:created xsi:type="dcterms:W3CDTF">2021-04-05T06:18:25Z</dcterms:created>
  <dcterms:modified xsi:type="dcterms:W3CDTF">2021-04-07T14:16:05Z</dcterms:modified>
</cp:coreProperties>
</file>