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92" r:id="rId3"/>
    <p:sldId id="272" r:id="rId4"/>
    <p:sldId id="273" r:id="rId5"/>
    <p:sldId id="263" r:id="rId6"/>
    <p:sldId id="259" r:id="rId7"/>
    <p:sldId id="28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E238E-103A-4F41-84B6-7D13D645AE95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C6548-D7E4-4CD3-821A-B1E8BE018F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070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8BED-85EC-4B5A-B3CF-B1DD2E5CD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B8791-1712-4893-90AC-4C8AA222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94FC1-C503-4FD5-AFF3-558CC760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C521C-3190-4689-93EB-05AE3E8E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58571-0E66-40A9-9A65-C0B174EA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200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E378-520B-4714-B62D-7477D900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D688C-3EBC-47B6-8040-C87A33F3A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12A52-785B-480A-AF46-91EC86B6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7687-1895-495A-9F0C-34749B1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9B80-B4FF-4E8A-B85A-1712747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81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C6855-6FA8-4019-8EC4-089C63988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78533-B882-4F48-A611-6060C476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F32D-57F2-4541-A7E5-24B537E5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058F-F93C-4C08-A22B-390E32D4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07717-ED9A-403F-9380-73B3696F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319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3B3E-6BB7-488E-8DEC-FB8532B7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11E9-D94E-4FDD-B6FB-FFBFEEB7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AD17-B861-4EDF-8B66-349BF286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9241-3D15-49D8-9FCB-3EBAFDD9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1C2BD-234E-40A4-AA42-28FFCCEE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9C2B-1AF4-45C3-A18D-CF19528D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E24DB-4A11-4F05-93E4-19DE623C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2C03-0290-4A7F-9DEE-D7A96EE5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FF254-344A-482C-9B2B-0BD561C0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03EB-3D50-49A4-9F2D-C8BBE6F1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09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2621-696A-4754-8552-0658013F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A04E-86ED-445F-904D-F9D10EBC0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EE7AC-7929-4B1F-98DB-F07F9631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B63F3-99B4-42C6-970E-ABE4A8E6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F57F-9499-45AE-9D54-2876CCC6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3FD4E-8346-4AEB-9358-098B9D4D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88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37B4-755D-4987-987E-DF83CDA2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72AB6-D001-4861-9C01-726E44F5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0687D-93C4-4181-8F1C-A7E33643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9872D-6AD5-4528-81C0-2BB1149F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67AED-FA38-4975-BEA8-552BBC25D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47A47-B2EC-4302-90F5-7D5A1E8C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FF713-CAE4-43A2-A436-9388F27A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73DD7-9820-4069-ADA7-20AA5EE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09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6DF9-B8A9-459A-A01A-5D45ACEA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CF19B-D159-4178-A5B9-4358B74B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0AA17-076D-4BB0-B850-32E35C27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C94AF-B2CD-4003-BEB0-D483EF03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335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AD383-51AD-4C24-B673-7E10945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E1C7-3DE8-4C43-9939-490027FA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7344-CD31-4E75-ACD8-801691D3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36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5C64-1FBC-4045-8528-8C59D797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6252-E4B0-428D-A641-50250045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3CE63-0966-4771-B953-5D67A89C1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79AE-FFAF-48EC-AB2F-4318BF73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A0B31-EA97-4B1E-B0D8-734C32C2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A899F-0F05-4E25-B2CD-79DE35F2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24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14DA-F384-48A9-BD46-F6E5AC1B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2C5CD-20AB-426F-A525-3B01CC08D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6C3FA-FC22-4AE6-83B5-E69DB9CB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D2866-FA46-4D7D-B501-B26ED706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80D9-0830-42BA-B15B-8D9B439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38C3F-4A5C-4B89-B7EB-24412F2B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714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0E58B-3C9A-4E21-819A-5EB2334E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5E4A4-48BF-4332-ABDD-E06D7178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CE24-FD2E-47C1-91D7-7C118F1E9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D180-EFB2-44D1-B52F-F0B4375184A7}" type="datetimeFigureOut">
              <a:rPr lang="en-ID" smtClean="0"/>
              <a:t>18/07/2021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A352-85CA-4008-8E01-3B113D535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516D-88AF-4A08-98B7-19DE4F72D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0F40-2411-44DC-93E3-6DF157E74B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6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4183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57" y="899891"/>
            <a:ext cx="6896100" cy="60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5"/>
            <a:ext cx="6594432" cy="5429266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2036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Organ Gerak Hewan dan Manusia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LUSTRASI\TRANSIT JOB GAMBAR\Tematik 2H\subtema 1\1.23 nina berce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08" y="1138872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" y="2175072"/>
            <a:ext cx="650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2"/>
                </a:solidFill>
              </a:rPr>
              <a:t>Topik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pokok</a:t>
            </a:r>
            <a:r>
              <a:rPr lang="en-US" sz="3200" dirty="0"/>
              <a:t> </a:t>
            </a:r>
            <a:r>
              <a:rPr lang="en-US" sz="3200" dirty="0" err="1"/>
              <a:t>pembicaraan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 </a:t>
            </a:r>
            <a:r>
              <a:rPr lang="en-US" sz="3200" dirty="0" err="1"/>
              <a:t>teks</a:t>
            </a:r>
            <a:r>
              <a:rPr lang="en-US" sz="3200" dirty="0"/>
              <a:t>.</a:t>
            </a:r>
            <a:endParaRPr lang="id-ID" sz="3200" dirty="0"/>
          </a:p>
        </p:txBody>
      </p:sp>
      <p:sp>
        <p:nvSpPr>
          <p:cNvPr id="18" name="Rectangle 17"/>
          <p:cNvSpPr/>
          <p:nvPr/>
        </p:nvSpPr>
        <p:spPr>
          <a:xfrm>
            <a:off x="340241" y="3380063"/>
            <a:ext cx="650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Cara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topik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, </a:t>
            </a:r>
            <a:r>
              <a:rPr lang="id-ID" sz="3200" dirty="0"/>
              <a:t>yaitu</a:t>
            </a:r>
            <a:r>
              <a:rPr lang="en-US" sz="3200" dirty="0"/>
              <a:t>: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sz="3200" dirty="0" err="1"/>
              <a:t>baca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paragraf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saksama</a:t>
            </a:r>
            <a:endParaRPr lang="en-US" sz="3200" dirty="0"/>
          </a:p>
          <a:p>
            <a:pPr marL="1219170" lvl="1" indent="-609585">
              <a:buFont typeface="+mj-lt"/>
              <a:buAutoNum type="arabicPeriod"/>
            </a:pPr>
            <a:r>
              <a:rPr lang="en-US" sz="3200" dirty="0" err="1"/>
              <a:t>cari</a:t>
            </a:r>
            <a:r>
              <a:rPr lang="en-US" sz="3200" dirty="0"/>
              <a:t> kata </a:t>
            </a:r>
            <a:r>
              <a:rPr lang="en-US" sz="3200" dirty="0" err="1"/>
              <a:t>kunci</a:t>
            </a:r>
            <a:r>
              <a:rPr lang="id-ID" sz="3200" dirty="0"/>
              <a:t> dalam teks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990601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Topik</a:t>
            </a:r>
            <a:r>
              <a:rPr lang="en-US" sz="3200" b="1" dirty="0"/>
              <a:t>, </a:t>
            </a:r>
            <a:r>
              <a:rPr lang="en-US" sz="3200" b="1" dirty="0" err="1"/>
              <a:t>Pokok</a:t>
            </a:r>
            <a:r>
              <a:rPr lang="en-US" sz="3200" b="1" dirty="0"/>
              <a:t> </a:t>
            </a:r>
            <a:r>
              <a:rPr lang="en-US" sz="3200" b="1" dirty="0" err="1"/>
              <a:t>Pikiran</a:t>
            </a:r>
            <a:r>
              <a:rPr lang="en-US" sz="3200" b="1" dirty="0"/>
              <a:t>, </a:t>
            </a:r>
            <a:r>
              <a:rPr lang="en-US" sz="3200" b="1" dirty="0" err="1"/>
              <a:t>Kalimat</a:t>
            </a:r>
            <a:r>
              <a:rPr lang="en-US" sz="3200" b="1" dirty="0"/>
              <a:t> Utama, dan</a:t>
            </a:r>
            <a:r>
              <a:rPr lang="id-ID" sz="3200" b="1" dirty="0"/>
              <a:t> </a:t>
            </a:r>
            <a:r>
              <a:rPr lang="en-US" sz="3200" b="1" dirty="0" err="1"/>
              <a:t>Kalimat</a:t>
            </a:r>
            <a:r>
              <a:rPr lang="en-US" sz="3200" b="1" dirty="0"/>
              <a:t> </a:t>
            </a:r>
            <a:r>
              <a:rPr lang="en-US" sz="3200" b="1" dirty="0" err="1"/>
              <a:t>Pelengkap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Teks</a:t>
            </a:r>
            <a:endParaRPr lang="id-ID" sz="3200" dirty="0"/>
          </a:p>
          <a:p>
            <a:endParaRPr lang="id-ID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95A0-D6D7-4D9C-853A-76D475F6CF0C}"/>
              </a:ext>
            </a:extLst>
          </p:cNvPr>
          <p:cNvSpPr txBox="1"/>
          <p:nvPr/>
        </p:nvSpPr>
        <p:spPr>
          <a:xfrm>
            <a:off x="1219200" y="6049270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 2017\Untitled-2.tif">
            <a:extLst>
              <a:ext uri="{FF2B5EF4-FFF2-40B4-BE49-F238E27FC236}">
                <a16:creationId xmlns:a16="http://schemas.microsoft.com/office/drawing/2014/main" id="{AB7728BB-6625-4F3F-80C3-7462DDFE6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7989313" y="1819324"/>
            <a:ext cx="3510391" cy="45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7\TEMPLATE PPT\SD Buping Tematik Terpadu K13N\papan canvas.png">
            <a:extLst>
              <a:ext uri="{FF2B5EF4-FFF2-40B4-BE49-F238E27FC236}">
                <a16:creationId xmlns:a16="http://schemas.microsoft.com/office/drawing/2014/main" id="{4F278E91-4D0A-4A7E-BEED-75565C665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503437" y="787401"/>
            <a:ext cx="7485875" cy="55579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04524-C5B6-4137-BD66-BD51F85D9506}"/>
              </a:ext>
            </a:extLst>
          </p:cNvPr>
          <p:cNvSpPr/>
          <p:nvPr/>
        </p:nvSpPr>
        <p:spPr>
          <a:xfrm>
            <a:off x="711200" y="1701801"/>
            <a:ext cx="6972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Pokok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pikiran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id-ID" sz="2400" dirty="0"/>
              <a:t>adalah</a:t>
            </a:r>
            <a:r>
              <a:rPr lang="en-US" sz="2400" dirty="0"/>
              <a:t> inti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 </a:t>
            </a:r>
            <a:endParaRPr lang="id-ID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2036C-79EF-4BA7-BCFF-4113F3E65C9B}"/>
              </a:ext>
            </a:extLst>
          </p:cNvPr>
          <p:cNvSpPr/>
          <p:nvPr/>
        </p:nvSpPr>
        <p:spPr>
          <a:xfrm>
            <a:off x="711200" y="25635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juga </a:t>
            </a:r>
            <a:r>
              <a:rPr lang="en-US" sz="2400" b="1" dirty="0">
                <a:solidFill>
                  <a:schemeClr val="accent2"/>
                </a:solidFill>
              </a:rPr>
              <a:t>ide </a:t>
            </a:r>
            <a:r>
              <a:rPr lang="en-US" sz="2400" b="1" dirty="0" err="1">
                <a:solidFill>
                  <a:schemeClr val="accent2"/>
                </a:solidFill>
              </a:rPr>
              <a:t>pokok</a:t>
            </a:r>
            <a:r>
              <a:rPr lang="en-US" sz="2400" b="1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gagasan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utama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7E186-6CCB-4783-B8F9-A61DDC0D3A4A}"/>
              </a:ext>
            </a:extLst>
          </p:cNvPr>
          <p:cNvSpPr/>
          <p:nvPr/>
        </p:nvSpPr>
        <p:spPr>
          <a:xfrm>
            <a:off x="711200" y="3538803"/>
            <a:ext cx="71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id-ID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id-ID" sz="2400" dirty="0"/>
              <a:t>1. B</a:t>
            </a:r>
            <a:r>
              <a:rPr lang="en-US" sz="2400" dirty="0"/>
              <a:t>aca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dengarkan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id-ID" sz="2400" dirty="0"/>
              <a:t>.</a:t>
            </a:r>
          </a:p>
          <a:p>
            <a:pPr lvl="0"/>
            <a:r>
              <a:rPr lang="id-ID" sz="2400" dirty="0"/>
              <a:t>2. T</a:t>
            </a:r>
            <a:r>
              <a:rPr lang="en-US" sz="2400" dirty="0" err="1"/>
              <a:t>entukan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E8D7A-2676-4D07-B6D1-4A5C72A4F99C}"/>
              </a:ext>
            </a:extLst>
          </p:cNvPr>
          <p:cNvSpPr txBox="1"/>
          <p:nvPr/>
        </p:nvSpPr>
        <p:spPr>
          <a:xfrm>
            <a:off x="914400" y="5664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89749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00" y="1486771"/>
            <a:ext cx="3352800" cy="48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16000" y="779869"/>
            <a:ext cx="6807200" cy="5392331"/>
            <a:chOff x="3581400" y="584902"/>
            <a:chExt cx="5105400" cy="4044248"/>
          </a:xfrm>
        </p:grpSpPr>
        <p:sp>
          <p:nvSpPr>
            <p:cNvPr id="10" name="Rectangle 9"/>
            <p:cNvSpPr/>
            <p:nvPr/>
          </p:nvSpPr>
          <p:spPr>
            <a:xfrm>
              <a:off x="3769425" y="725053"/>
              <a:ext cx="4917375" cy="39040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584902"/>
              <a:ext cx="4953000" cy="38918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082CF7B-3DD6-48B4-B929-04B5BE7BD650}"/>
              </a:ext>
            </a:extLst>
          </p:cNvPr>
          <p:cNvSpPr/>
          <p:nvPr/>
        </p:nvSpPr>
        <p:spPr>
          <a:xfrm>
            <a:off x="1270000" y="9830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2"/>
                </a:solidFill>
              </a:rPr>
              <a:t>Kalimat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utama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id-ID" sz="3200" dirty="0"/>
              <a:t>adalah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yang </a:t>
            </a:r>
            <a:r>
              <a:rPr lang="en-US" sz="3200" dirty="0" err="1"/>
              <a:t>menjelaskan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permasalahan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4B3F5-C03A-4CC3-8B93-430C219F2D50}"/>
              </a:ext>
            </a:extLst>
          </p:cNvPr>
          <p:cNvSpPr/>
          <p:nvPr/>
        </p:nvSpPr>
        <p:spPr>
          <a:xfrm>
            <a:off x="1117600" y="326281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tabLst>
                <a:tab pos="364058" algn="l"/>
              </a:tabLst>
            </a:pPr>
            <a:r>
              <a:rPr lang="en-US" sz="3200" b="1" dirty="0" err="1">
                <a:solidFill>
                  <a:schemeClr val="accent2"/>
                </a:solidFill>
              </a:rPr>
              <a:t>Kalimat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penjelas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id-ID" sz="3200" dirty="0"/>
              <a:t>adalah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tambahan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menjelaskan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rinci</a:t>
            </a:r>
            <a:r>
              <a:rPr lang="en-US" sz="3200" dirty="0"/>
              <a:t> </a:t>
            </a:r>
            <a:r>
              <a:rPr lang="en-US" sz="3200" dirty="0" err="1"/>
              <a:t>hal-hal</a:t>
            </a:r>
            <a:r>
              <a:rPr lang="en-US" sz="3200" dirty="0"/>
              <a:t> yang </a:t>
            </a:r>
            <a:r>
              <a:rPr lang="en-US" sz="3200" dirty="0" err="1"/>
              <a:t>disampaikan</a:t>
            </a:r>
            <a:r>
              <a:rPr lang="en-US" sz="3200" dirty="0"/>
              <a:t> pada </a:t>
            </a:r>
            <a:r>
              <a:rPr lang="en-US" sz="3200" dirty="0" err="1"/>
              <a:t>kalimat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.</a:t>
            </a:r>
            <a:endParaRPr lang="id-ID" sz="32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id-ID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51849-9319-475D-94C8-CC9DFB0CA9A5}"/>
              </a:ext>
            </a:extLst>
          </p:cNvPr>
          <p:cNvSpPr txBox="1"/>
          <p:nvPr/>
        </p:nvSpPr>
        <p:spPr>
          <a:xfrm>
            <a:off x="508001" y="5969002"/>
            <a:ext cx="75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86542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596DB9-B942-40F6-9A54-1E3B7BF9E80A}"/>
              </a:ext>
            </a:extLst>
          </p:cNvPr>
          <p:cNvGrpSpPr/>
          <p:nvPr/>
        </p:nvGrpSpPr>
        <p:grpSpPr>
          <a:xfrm>
            <a:off x="7924800" y="1585896"/>
            <a:ext cx="3820360" cy="3686208"/>
            <a:chOff x="5943600" y="1189422"/>
            <a:chExt cx="2865270" cy="2764656"/>
          </a:xfrm>
        </p:grpSpPr>
        <p:pic>
          <p:nvPicPr>
            <p:cNvPr id="30" name="Picture 2" descr="E:\ELISA\MEDIA ESPS IPS KELAS 4\BAB 4\Post it hijau.png">
              <a:extLst>
                <a:ext uri="{FF2B5EF4-FFF2-40B4-BE49-F238E27FC236}">
                  <a16:creationId xmlns:a16="http://schemas.microsoft.com/office/drawing/2014/main" id="{0CC9204E-5D44-407E-AB67-A95874F63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89422"/>
              <a:ext cx="2865270" cy="276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DE29AF-A51D-4FB8-8A64-28318B7647EF}"/>
                </a:ext>
              </a:extLst>
            </p:cNvPr>
            <p:cNvSpPr/>
            <p:nvPr/>
          </p:nvSpPr>
          <p:spPr>
            <a:xfrm>
              <a:off x="6145489" y="1323779"/>
              <a:ext cx="2515847" cy="2100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933" dirty="0">
                  <a:solidFill>
                    <a:schemeClr val="bg1"/>
                  </a:solidFill>
                </a:rPr>
                <a:t>Kata-kata yang sering muncul adalah “</a:t>
              </a:r>
              <a:r>
                <a:rPr lang="id-ID" sz="2933" b="1" dirty="0">
                  <a:solidFill>
                    <a:srgbClr val="FFC000"/>
                  </a:solidFill>
                </a:rPr>
                <a:t>kanguru</a:t>
              </a:r>
              <a:r>
                <a:rPr lang="id-ID" sz="2933" dirty="0">
                  <a:solidFill>
                    <a:schemeClr val="bg1"/>
                  </a:solidFill>
                </a:rPr>
                <a:t>”.</a:t>
              </a:r>
            </a:p>
            <a:p>
              <a:r>
                <a:rPr lang="id-ID" sz="2933" dirty="0">
                  <a:solidFill>
                    <a:schemeClr val="bg1"/>
                  </a:solidFill>
                </a:rPr>
                <a:t>Maka, topik teks tersebut adalah tentang kanguru.</a:t>
              </a:r>
              <a:endParaRPr lang="en-US" sz="2933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7D8F67C-C0AE-47D4-942C-04C1EF799EA7}"/>
              </a:ext>
            </a:extLst>
          </p:cNvPr>
          <p:cNvSpPr/>
          <p:nvPr/>
        </p:nvSpPr>
        <p:spPr>
          <a:xfrm>
            <a:off x="1058240" y="1811645"/>
            <a:ext cx="6424627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667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19970A-C23B-42DF-A780-50152A7369D1}"/>
              </a:ext>
            </a:extLst>
          </p:cNvPr>
          <p:cNvSpPr/>
          <p:nvPr/>
        </p:nvSpPr>
        <p:spPr>
          <a:xfrm>
            <a:off x="304801" y="313045"/>
            <a:ext cx="619253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/>
              <a:t>Bacalah</a:t>
            </a:r>
            <a:r>
              <a:rPr lang="en-US" sz="2933" b="1" dirty="0"/>
              <a:t> </a:t>
            </a:r>
            <a:r>
              <a:rPr lang="en-US" sz="2933" b="1" dirty="0" err="1"/>
              <a:t>teks</a:t>
            </a:r>
            <a:r>
              <a:rPr lang="en-US" sz="2933" b="1" dirty="0"/>
              <a:t> </a:t>
            </a:r>
            <a:r>
              <a:rPr lang="en-US" sz="2933" b="1" dirty="0" err="1"/>
              <a:t>berikut</a:t>
            </a:r>
            <a:r>
              <a:rPr lang="en-US" sz="2933" b="1" dirty="0"/>
              <a:t>!</a:t>
            </a:r>
            <a:endParaRPr lang="id-ID" sz="2933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9F5012-9447-40FE-8E3D-D32FC48B4131}"/>
              </a:ext>
            </a:extLst>
          </p:cNvPr>
          <p:cNvSpPr/>
          <p:nvPr/>
        </p:nvSpPr>
        <p:spPr>
          <a:xfrm>
            <a:off x="400147" y="1086343"/>
            <a:ext cx="7327941" cy="3703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713300" algn="l"/>
              </a:tabLst>
            </a:pPr>
            <a:r>
              <a:rPr lang="id-ID" sz="2933" dirty="0"/>
              <a:t>	</a:t>
            </a:r>
            <a:r>
              <a:rPr lang="id-ID" sz="2933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</a:rPr>
              <a:t>anguru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933" dirty="0" err="1"/>
              <a:t>merupakan</a:t>
            </a:r>
            <a:r>
              <a:rPr lang="en-US" sz="2933" dirty="0"/>
              <a:t> salah </a:t>
            </a:r>
            <a:r>
              <a:rPr lang="en-US" sz="2933" dirty="0" err="1"/>
              <a:t>satu</a:t>
            </a:r>
            <a:r>
              <a:rPr lang="en-US" sz="2933" dirty="0"/>
              <a:t> </a:t>
            </a:r>
            <a:r>
              <a:rPr lang="en-US" sz="2933" dirty="0" err="1"/>
              <a:t>hewan</a:t>
            </a:r>
            <a:r>
              <a:rPr lang="en-US" sz="2933" dirty="0"/>
              <a:t> </a:t>
            </a:r>
            <a:r>
              <a:rPr lang="en-US" sz="2933" dirty="0" err="1"/>
              <a:t>khas</a:t>
            </a:r>
            <a:r>
              <a:rPr lang="en-US" sz="2933" dirty="0"/>
              <a:t> </a:t>
            </a:r>
            <a:r>
              <a:rPr lang="en-US" sz="2933" dirty="0" err="1"/>
              <a:t>benua</a:t>
            </a:r>
            <a:r>
              <a:rPr lang="en-US" sz="2933" dirty="0"/>
              <a:t> Australia. </a:t>
            </a:r>
            <a:r>
              <a:rPr lang="en-US" sz="2933" dirty="0" err="1"/>
              <a:t>Walaupun</a:t>
            </a:r>
            <a:r>
              <a:rPr lang="en-US" sz="2933" dirty="0"/>
              <a:t> </a:t>
            </a:r>
            <a:r>
              <a:rPr lang="en-US" sz="2933" dirty="0" err="1"/>
              <a:t>bukan</a:t>
            </a:r>
            <a:r>
              <a:rPr lang="en-US" sz="2933" dirty="0"/>
              <a:t> </a:t>
            </a:r>
            <a:r>
              <a:rPr lang="en-US" sz="2933" dirty="0" err="1"/>
              <a:t>hewan</a:t>
            </a:r>
            <a:r>
              <a:rPr lang="en-US" sz="2933" dirty="0"/>
              <a:t> </a:t>
            </a:r>
            <a:r>
              <a:rPr lang="en-US" sz="2933" dirty="0" err="1"/>
              <a:t>khas</a:t>
            </a:r>
            <a:r>
              <a:rPr lang="en-US" sz="2933" dirty="0"/>
              <a:t> Indonesia,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933" dirty="0" err="1"/>
              <a:t>bisa</a:t>
            </a:r>
            <a:r>
              <a:rPr lang="en-US" sz="2933" dirty="0"/>
              <a:t> </a:t>
            </a:r>
            <a:r>
              <a:rPr lang="en-US" sz="2933" dirty="0" err="1"/>
              <a:t>dijumpai</a:t>
            </a:r>
            <a:r>
              <a:rPr lang="en-US" sz="2933" dirty="0"/>
              <a:t> di Indonesia.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933" dirty="0"/>
              <a:t> </a:t>
            </a:r>
            <a:r>
              <a:rPr lang="en-US" sz="2933" dirty="0" err="1"/>
              <a:t>berjalan</a:t>
            </a:r>
            <a:r>
              <a:rPr lang="en-US" sz="2933" dirty="0"/>
              <a:t> </a:t>
            </a:r>
            <a:r>
              <a:rPr lang="en-US" sz="2933" dirty="0" err="1"/>
              <a:t>dengan</a:t>
            </a:r>
            <a:r>
              <a:rPr lang="en-US" sz="2933" dirty="0"/>
              <a:t> </a:t>
            </a:r>
            <a:r>
              <a:rPr lang="en-US" sz="2933" dirty="0" err="1"/>
              <a:t>cara</a:t>
            </a:r>
            <a:r>
              <a:rPr lang="en-US" sz="2933" dirty="0"/>
              <a:t> </a:t>
            </a:r>
            <a:r>
              <a:rPr lang="en-US" sz="2933" dirty="0" err="1"/>
              <a:t>meloncat</a:t>
            </a:r>
            <a:r>
              <a:rPr lang="en-US" sz="2933" dirty="0"/>
              <a:t> </a:t>
            </a:r>
            <a:r>
              <a:rPr lang="en-US" sz="2933" dirty="0" err="1"/>
              <a:t>seperti</a:t>
            </a:r>
            <a:r>
              <a:rPr lang="en-US" sz="2933" dirty="0"/>
              <a:t> </a:t>
            </a:r>
            <a:r>
              <a:rPr lang="en-US" sz="2933" dirty="0" err="1"/>
              <a:t>kelinci</a:t>
            </a:r>
            <a:r>
              <a:rPr lang="en-US" sz="2933" dirty="0"/>
              <a:t>. Kaki </a:t>
            </a:r>
            <a:r>
              <a:rPr lang="en-US" sz="2933" dirty="0" err="1"/>
              <a:t>depan</a:t>
            </a:r>
            <a:r>
              <a:rPr lang="en-US" sz="2933" dirty="0"/>
              <a:t> yang </a:t>
            </a:r>
            <a:r>
              <a:rPr lang="en-US" sz="2933" dirty="0" err="1"/>
              <a:t>berukuran</a:t>
            </a:r>
            <a:r>
              <a:rPr lang="en-US" sz="2933" dirty="0"/>
              <a:t> </a:t>
            </a:r>
            <a:r>
              <a:rPr lang="en-US" sz="2933" dirty="0" err="1"/>
              <a:t>lebih</a:t>
            </a:r>
            <a:r>
              <a:rPr lang="en-US" sz="2933" dirty="0"/>
              <a:t> </a:t>
            </a:r>
            <a:r>
              <a:rPr lang="en-US" sz="2933" dirty="0" err="1"/>
              <a:t>kecil</a:t>
            </a:r>
            <a:r>
              <a:rPr lang="en-US" sz="2933" dirty="0"/>
              <a:t> </a:t>
            </a:r>
            <a:r>
              <a:rPr lang="en-US" sz="2933" dirty="0" err="1"/>
              <a:t>daripada</a:t>
            </a:r>
            <a:r>
              <a:rPr lang="en-US" sz="2933" dirty="0"/>
              <a:t> kaki </a:t>
            </a:r>
            <a:r>
              <a:rPr lang="en-US" sz="2933" dirty="0" err="1"/>
              <a:t>belakang</a:t>
            </a:r>
            <a:r>
              <a:rPr lang="en-US" sz="2933" dirty="0"/>
              <a:t> </a:t>
            </a:r>
            <a:r>
              <a:rPr lang="en-US" sz="2933" dirty="0" err="1"/>
              <a:t>membuat</a:t>
            </a:r>
            <a:r>
              <a:rPr lang="en-US" sz="2933" dirty="0"/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933" dirty="0"/>
              <a:t> </a:t>
            </a:r>
            <a:r>
              <a:rPr lang="en-US" sz="2933" dirty="0" err="1"/>
              <a:t>harus</a:t>
            </a:r>
            <a:r>
              <a:rPr lang="en-US" sz="2933" dirty="0"/>
              <a:t> </a:t>
            </a:r>
            <a:r>
              <a:rPr lang="en-US" sz="2933" dirty="0" err="1"/>
              <a:t>berpindah</a:t>
            </a:r>
            <a:r>
              <a:rPr lang="en-US" sz="2933" dirty="0"/>
              <a:t> </a:t>
            </a:r>
            <a:r>
              <a:rPr lang="en-US" sz="2933" dirty="0" err="1"/>
              <a:t>tempat</a:t>
            </a:r>
            <a:r>
              <a:rPr lang="en-US" sz="2933" dirty="0"/>
              <a:t> </a:t>
            </a:r>
            <a:r>
              <a:rPr lang="en-US" sz="2933" dirty="0" err="1"/>
              <a:t>dengan</a:t>
            </a:r>
            <a:r>
              <a:rPr lang="en-US" sz="2933" dirty="0"/>
              <a:t> </a:t>
            </a:r>
            <a:r>
              <a:rPr lang="en-US" sz="2933" dirty="0" err="1"/>
              <a:t>cara</a:t>
            </a:r>
            <a:r>
              <a:rPr lang="en-US" sz="2933" dirty="0"/>
              <a:t> </a:t>
            </a:r>
            <a:r>
              <a:rPr lang="en-US" sz="2933" dirty="0" err="1"/>
              <a:t>meloncat</a:t>
            </a:r>
            <a:r>
              <a:rPr lang="en-US" sz="2933" dirty="0"/>
              <a:t>.</a:t>
            </a:r>
            <a:endParaRPr lang="id-ID" sz="293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38F4C-CB19-442A-BFC2-BD8268617165}"/>
              </a:ext>
            </a:extLst>
          </p:cNvPr>
          <p:cNvSpPr/>
          <p:nvPr/>
        </p:nvSpPr>
        <p:spPr>
          <a:xfrm>
            <a:off x="309864" y="5359400"/>
            <a:ext cx="10358137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dirty="0"/>
              <a:t>Ide </a:t>
            </a:r>
            <a:r>
              <a:rPr lang="en-US" sz="2933" dirty="0" err="1"/>
              <a:t>pokok</a:t>
            </a:r>
            <a:r>
              <a:rPr lang="en-US" sz="2933" dirty="0"/>
              <a:t> </a:t>
            </a:r>
            <a:r>
              <a:rPr lang="en-US" sz="2933" dirty="0" err="1"/>
              <a:t>teks</a:t>
            </a:r>
            <a:r>
              <a:rPr lang="en-US" sz="2933" dirty="0"/>
              <a:t> </a:t>
            </a:r>
            <a:r>
              <a:rPr lang="en-US" sz="2933" dirty="0" err="1"/>
              <a:t>tersebut</a:t>
            </a:r>
            <a:r>
              <a:rPr lang="en-US" sz="2933" dirty="0"/>
              <a:t>, </a:t>
            </a:r>
            <a:r>
              <a:rPr lang="en-US" sz="2933" dirty="0" err="1"/>
              <a:t>yaitu</a:t>
            </a:r>
            <a:r>
              <a:rPr lang="en-US" sz="2933" dirty="0"/>
              <a:t> </a:t>
            </a:r>
            <a:r>
              <a:rPr lang="en-US" sz="2933" dirty="0" err="1"/>
              <a:t>kanguru</a:t>
            </a:r>
            <a:r>
              <a:rPr lang="en-US" sz="2933" dirty="0"/>
              <a:t>, </a:t>
            </a:r>
            <a:r>
              <a:rPr lang="en-US" sz="2933" dirty="0" err="1"/>
              <a:t>hewan</a:t>
            </a:r>
            <a:r>
              <a:rPr lang="en-US" sz="2933" dirty="0"/>
              <a:t> </a:t>
            </a:r>
            <a:r>
              <a:rPr lang="en-US" sz="2933" dirty="0" err="1"/>
              <a:t>khas</a:t>
            </a:r>
            <a:r>
              <a:rPr lang="en-US" sz="2933" dirty="0"/>
              <a:t> </a:t>
            </a:r>
            <a:r>
              <a:rPr lang="en-US" sz="2933" dirty="0" err="1"/>
              <a:t>benua</a:t>
            </a:r>
            <a:r>
              <a:rPr lang="en-US" sz="2933" dirty="0"/>
              <a:t> Australia.</a:t>
            </a:r>
            <a:endParaRPr lang="id-ID" sz="293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0CCDD-47E8-4767-A765-2B05096F90A4}"/>
              </a:ext>
            </a:extLst>
          </p:cNvPr>
          <p:cNvSpPr txBox="1"/>
          <p:nvPr/>
        </p:nvSpPr>
        <p:spPr>
          <a:xfrm>
            <a:off x="8839200" y="1086344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85665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54313E-1B0C-4F33-AA8A-387EEA5FD9CD}"/>
              </a:ext>
            </a:extLst>
          </p:cNvPr>
          <p:cNvGrpSpPr/>
          <p:nvPr/>
        </p:nvGrpSpPr>
        <p:grpSpPr>
          <a:xfrm>
            <a:off x="350659" y="1182556"/>
            <a:ext cx="7569499" cy="4819835"/>
            <a:chOff x="-1" y="209550"/>
            <a:chExt cx="6225220" cy="4419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AF3EC6-16FE-4444-8855-9EE6EEC38945}"/>
                </a:ext>
              </a:extLst>
            </p:cNvPr>
            <p:cNvGrpSpPr/>
            <p:nvPr/>
          </p:nvGrpSpPr>
          <p:grpSpPr>
            <a:xfrm>
              <a:off x="-1" y="209550"/>
              <a:ext cx="6225220" cy="4419600"/>
              <a:chOff x="228599" y="209550"/>
              <a:chExt cx="5315920" cy="4419600"/>
            </a:xfrm>
          </p:grpSpPr>
          <p:pic>
            <p:nvPicPr>
              <p:cNvPr id="8" name="Picture 4" descr="E:\ELISA\PPT ESPS\2016\ESPS KURNAS\post it 2.png">
                <a:extLst>
                  <a:ext uri="{FF2B5EF4-FFF2-40B4-BE49-F238E27FC236}">
                    <a16:creationId xmlns:a16="http://schemas.microsoft.com/office/drawing/2014/main" id="{FB25C326-0758-46CC-BAD7-3DFB47FF1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600" y="1349691"/>
                <a:ext cx="5315918" cy="327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E:\ELISA\PPT ESPS\2016\ESPS KURNAS\post it 2.png">
                <a:extLst>
                  <a:ext uri="{FF2B5EF4-FFF2-40B4-BE49-F238E27FC236}">
                    <a16:creationId xmlns:a16="http://schemas.microsoft.com/office/drawing/2014/main" id="{0FC12506-FE86-4C1C-ADF3-E2BEA6B378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599" y="224371"/>
                <a:ext cx="2505535" cy="310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 descr="E:\ELISA\PPT ESPS\2016\ESPS KURNAS\post it 2.png">
                <a:extLst>
                  <a:ext uri="{FF2B5EF4-FFF2-40B4-BE49-F238E27FC236}">
                    <a16:creationId xmlns:a16="http://schemas.microsoft.com/office/drawing/2014/main" id="{7BFA538B-F441-43E3-A347-CA2F2B246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80"/>
              <a:stretch>
                <a:fillRect/>
              </a:stretch>
            </p:blipFill>
            <p:spPr bwMode="auto">
              <a:xfrm flipH="1">
                <a:off x="2258851" y="209550"/>
                <a:ext cx="3285668" cy="310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58C5AF-20F8-49FC-9ABC-DBB9E5BC0C9C}"/>
                </a:ext>
              </a:extLst>
            </p:cNvPr>
            <p:cNvSpPr/>
            <p:nvPr/>
          </p:nvSpPr>
          <p:spPr>
            <a:xfrm>
              <a:off x="457200" y="1075076"/>
              <a:ext cx="5648810" cy="461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sz="2667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2E1845-9969-4F5C-ABAA-1E015D8D6937}"/>
                </a:ext>
              </a:extLst>
            </p:cNvPr>
            <p:cNvSpPr/>
            <p:nvPr/>
          </p:nvSpPr>
          <p:spPr>
            <a:xfrm>
              <a:off x="422620" y="358261"/>
              <a:ext cx="5444747" cy="49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sz="2933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470BD2-EDD8-4106-9240-12C7A8FF7796}"/>
              </a:ext>
            </a:extLst>
          </p:cNvPr>
          <p:cNvCxnSpPr>
            <a:cxnSpLocks/>
          </p:cNvCxnSpPr>
          <p:nvPr/>
        </p:nvCxnSpPr>
        <p:spPr>
          <a:xfrm flipV="1">
            <a:off x="7111997" y="2110326"/>
            <a:ext cx="2213640" cy="161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B03A24-6D00-4F1A-A040-072DE5DF2C16}"/>
              </a:ext>
            </a:extLst>
          </p:cNvPr>
          <p:cNvSpPr txBox="1"/>
          <p:nvPr/>
        </p:nvSpPr>
        <p:spPr>
          <a:xfrm>
            <a:off x="9340562" y="1822399"/>
            <a:ext cx="218983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dirty="0"/>
              <a:t>Kalimat utama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CF6449-8405-4B7B-A615-6B9A22277F04}"/>
              </a:ext>
            </a:extLst>
          </p:cNvPr>
          <p:cNvCxnSpPr>
            <a:cxnSpLocks/>
          </p:cNvCxnSpPr>
          <p:nvPr/>
        </p:nvCxnSpPr>
        <p:spPr>
          <a:xfrm flipV="1">
            <a:off x="7112000" y="4214169"/>
            <a:ext cx="2213637" cy="112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1B4450-3BF2-4B22-9818-F4D7D2894481}"/>
              </a:ext>
            </a:extLst>
          </p:cNvPr>
          <p:cNvSpPr txBox="1"/>
          <p:nvPr/>
        </p:nvSpPr>
        <p:spPr>
          <a:xfrm>
            <a:off x="9325637" y="3803827"/>
            <a:ext cx="25922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Kalimat pe</a:t>
            </a:r>
            <a:r>
              <a:rPr lang="en-US" sz="2667" dirty="0"/>
              <a:t>n</a:t>
            </a:r>
            <a:r>
              <a:rPr lang="id-ID" sz="2667" dirty="0"/>
              <a:t>jelas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5D80E4-6F51-473A-92D8-9EDCB0C6C329}"/>
              </a:ext>
            </a:extLst>
          </p:cNvPr>
          <p:cNvSpPr/>
          <p:nvPr/>
        </p:nvSpPr>
        <p:spPr>
          <a:xfrm>
            <a:off x="406401" y="356310"/>
            <a:ext cx="3759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Bacalah</a:t>
            </a:r>
            <a:r>
              <a:rPr lang="id-ID" sz="3200" b="1" dirty="0">
                <a:solidFill>
                  <a:schemeClr val="accent2">
                    <a:lumMod val="75000"/>
                  </a:schemeClr>
                </a:solidFill>
              </a:rPr>
              <a:t> teks berikut!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56341B-CAE3-4B74-A682-BBFA7707F271}"/>
              </a:ext>
            </a:extLst>
          </p:cNvPr>
          <p:cNvSpPr/>
          <p:nvPr/>
        </p:nvSpPr>
        <p:spPr>
          <a:xfrm>
            <a:off x="575701" y="1579854"/>
            <a:ext cx="6536297" cy="98857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5F48E9-A956-4DAF-980E-4B3DE48BA687}"/>
              </a:ext>
            </a:extLst>
          </p:cNvPr>
          <p:cNvSpPr/>
          <p:nvPr/>
        </p:nvSpPr>
        <p:spPr>
          <a:xfrm>
            <a:off x="422226" y="2639510"/>
            <a:ext cx="6689773" cy="309309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FC92A-F437-48BF-A991-6B2E43B52B30}"/>
              </a:ext>
            </a:extLst>
          </p:cNvPr>
          <p:cNvSpPr/>
          <p:nvPr/>
        </p:nvSpPr>
        <p:spPr>
          <a:xfrm>
            <a:off x="719591" y="160615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Siput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 yang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lambat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lambat</a:t>
            </a:r>
            <a:r>
              <a:rPr lang="en-US" sz="2400" dirty="0"/>
              <a:t> </a:t>
            </a:r>
            <a:r>
              <a:rPr lang="en-US" sz="2400" dirty="0" err="1"/>
              <a:t>siput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kaki </a:t>
            </a:r>
            <a:r>
              <a:rPr lang="en-US" sz="2400" dirty="0" err="1"/>
              <a:t>siput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kaki </a:t>
            </a:r>
            <a:r>
              <a:rPr lang="en-US" sz="2400" dirty="0" err="1"/>
              <a:t>hewan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Siput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paling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tubuhnya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perut</a:t>
            </a:r>
            <a:r>
              <a:rPr lang="en-US" sz="2400" dirty="0"/>
              <a:t>. </a:t>
            </a:r>
            <a:r>
              <a:rPr lang="en-US" sz="2400" dirty="0" err="1"/>
              <a:t>Perut</a:t>
            </a:r>
            <a:r>
              <a:rPr lang="en-US" sz="2400" dirty="0"/>
              <a:t> </a:t>
            </a:r>
            <a:r>
              <a:rPr lang="en-US" sz="2400" dirty="0" err="1"/>
              <a:t>siput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rata dan </a:t>
            </a:r>
            <a:r>
              <a:rPr lang="en-US" sz="2400" dirty="0" err="1"/>
              <a:t>memanjang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otot-otot</a:t>
            </a:r>
            <a:r>
              <a:rPr lang="en-US" sz="2400" dirty="0"/>
              <a:t>.</a:t>
            </a:r>
            <a:endParaRPr lang="id-ID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CF704-9CC5-4274-A7D8-C1381BB8DF74}"/>
              </a:ext>
            </a:extLst>
          </p:cNvPr>
          <p:cNvSpPr txBox="1"/>
          <p:nvPr/>
        </p:nvSpPr>
        <p:spPr>
          <a:xfrm>
            <a:off x="3352800" y="605845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1EDC13-DCDD-4CA6-A0D8-A9EECF8B6B89}"/>
              </a:ext>
            </a:extLst>
          </p:cNvPr>
          <p:cNvSpPr txBox="1"/>
          <p:nvPr/>
        </p:nvSpPr>
        <p:spPr>
          <a:xfrm>
            <a:off x="8289088" y="482601"/>
            <a:ext cx="136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D0746-EE31-40F5-9CB8-9BCCEDB79451}"/>
              </a:ext>
            </a:extLst>
          </p:cNvPr>
          <p:cNvSpPr txBox="1"/>
          <p:nvPr/>
        </p:nvSpPr>
        <p:spPr>
          <a:xfrm>
            <a:off x="9652000" y="565928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0591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250"/>
                            </p:stCondLst>
                            <p:childTnLst>
                              <p:par>
                                <p:cTn id="41" presetID="16" presetClass="entr" presetSubtype="21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" grpId="0" animBg="1"/>
      <p:bldP spid="19" grpId="0" animBg="1"/>
      <p:bldP spid="11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8CC777-1BC7-40E2-A6D2-9B82751BD46A}"/>
              </a:ext>
            </a:extLst>
          </p:cNvPr>
          <p:cNvSpPr/>
          <p:nvPr/>
        </p:nvSpPr>
        <p:spPr>
          <a:xfrm>
            <a:off x="1285462" y="1948070"/>
            <a:ext cx="6096000" cy="2796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 DAN TETAP SEMANGAT</a:t>
            </a:r>
            <a:endParaRPr lang="en-ID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2" descr="D:\PROJECT 2017\Untitled-2.tif">
            <a:extLst>
              <a:ext uri="{FF2B5EF4-FFF2-40B4-BE49-F238E27FC236}">
                <a16:creationId xmlns:a16="http://schemas.microsoft.com/office/drawing/2014/main" id="{88E2E1F5-8356-429E-AEE2-41EB3B472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6915887" y="1696279"/>
            <a:ext cx="3052843" cy="39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8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284</Words>
  <Application>Microsoft Office PowerPoint</Application>
  <PresentationFormat>Widescreen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2021-07-18T14:07:08Z</dcterms:created>
  <dcterms:modified xsi:type="dcterms:W3CDTF">2021-07-18T16:25:52Z</dcterms:modified>
</cp:coreProperties>
</file>