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2" r:id="rId2"/>
    <p:sldId id="283" r:id="rId3"/>
    <p:sldId id="284" r:id="rId4"/>
    <p:sldId id="28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9003E4-2998-4C86-B421-957B90B7F5B7}" type="datetimeFigureOut">
              <a:rPr lang="en-ID" smtClean="0"/>
              <a:t>03/02/2021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952D71-4F9A-4057-8C66-089E21EF12B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46775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10194-5F6A-4090-8D59-C4B05EC58E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6B5628-2294-4682-BF85-D9A4D86E3C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FC318F-3685-477A-846D-9BB1A0DC6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A2A24-508D-4391-BC30-07FCB893D005}" type="datetimeFigureOut">
              <a:rPr lang="en-ID" smtClean="0"/>
              <a:t>03/02/2021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D17050-C172-4E09-A095-2DE1D0000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138C8D-6DD2-416C-AD47-EDDBC6E22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7B742-4418-4D61-A7C6-BAB1BB1F1BD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01533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8763C-5A9F-4C78-8D0F-DB1956052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670D70-ADDA-4B15-A56E-D1788433F3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8710D6-449C-4223-80AA-95B73EA60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A2A24-508D-4391-BC30-07FCB893D005}" type="datetimeFigureOut">
              <a:rPr lang="en-ID" smtClean="0"/>
              <a:t>03/02/2021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982C-0AD5-4E6F-BF2C-EFC9D450F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8D3A82-5FB6-42B8-9A98-AF3DF2A44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7B742-4418-4D61-A7C6-BAB1BB1F1BD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0336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347985-A602-4FEA-A2A2-97D08BE4B6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6D9B6A-8D3A-488A-9EC5-BA3392F21D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9C2937-0284-42B9-A7A2-FA3DC956A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A2A24-508D-4391-BC30-07FCB893D005}" type="datetimeFigureOut">
              <a:rPr lang="en-ID" smtClean="0"/>
              <a:t>03/02/2021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D6FE4-6F7B-4CEB-9316-BA91D664E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AE1025-B8A7-4DAC-8EE6-14CBBC249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7B742-4418-4D61-A7C6-BAB1BB1F1BD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93684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12561-0DA4-440F-873C-F01ECBAD3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CA10F-1AC7-4543-BFEF-39CA3F8546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84C8A3-A6F6-44D3-AE49-39D9B7706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A2A24-508D-4391-BC30-07FCB893D005}" type="datetimeFigureOut">
              <a:rPr lang="en-ID" smtClean="0"/>
              <a:t>03/02/2021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58EAAC-E016-4F72-8408-6AD5F5AED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653466-EAE8-44F7-9AE8-E2038F1C4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7B742-4418-4D61-A7C6-BAB1BB1F1BD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75403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46822-D16B-423F-8C9D-CF47B3BA1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EDC403-C02E-49F2-A2CA-1BD49D7271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65096B-E31B-44E8-993F-F1AC8FA5B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A2A24-508D-4391-BC30-07FCB893D005}" type="datetimeFigureOut">
              <a:rPr lang="en-ID" smtClean="0"/>
              <a:t>03/02/2021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04CB7A-6033-474E-8743-80E3585F8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7A14F3-01ED-468D-9B5F-14E60604D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7B742-4418-4D61-A7C6-BAB1BB1F1BD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47257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026B0-0DE6-4098-A0E2-CE27E07A4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4B98BD-78F5-46FD-9E6A-5B30088AE2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E41B39-D945-4E51-9A44-08D33D1D98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71078F-EDCB-4518-BA22-72BA2AD13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A2A24-508D-4391-BC30-07FCB893D005}" type="datetimeFigureOut">
              <a:rPr lang="en-ID" smtClean="0"/>
              <a:t>03/02/2021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0F75C0-F878-4BDB-AD5C-621E3AFA6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A8EB8E-EDFA-4458-ACCB-38DD3AE44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7B742-4418-4D61-A7C6-BAB1BB1F1BD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61372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ED787-3E91-4081-AB8C-4F642AF8D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1E1A4D-5035-42A1-92AF-CD9993B815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2F3627-7EF6-48E1-ACD4-49555FBF36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642935-DD31-4DA2-AB6A-33E06D099C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6B649B-CBDF-48F6-9B40-F09D46FA90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538D25-30C0-434D-B14D-E0D831FE4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A2A24-508D-4391-BC30-07FCB893D005}" type="datetimeFigureOut">
              <a:rPr lang="en-ID" smtClean="0"/>
              <a:t>03/02/2021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09FBAF-0A93-429B-A6C6-97FDAC86E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A445FA-36B3-436C-9D8E-B197996C5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7B742-4418-4D61-A7C6-BAB1BB1F1BD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90345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B229C-5C92-4E53-98D4-F450EFBEB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901457-D9B7-439D-8CB1-F78BE240A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A2A24-508D-4391-BC30-07FCB893D005}" type="datetimeFigureOut">
              <a:rPr lang="en-ID" smtClean="0"/>
              <a:t>03/02/2021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E659C7-25DC-4560-B7AC-B8D984F3D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9A3042-DC4D-44D7-8C13-3F257FD65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7B742-4418-4D61-A7C6-BAB1BB1F1BD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40983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94322C-B03D-4A3D-AB86-3A8EEFEDB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A2A24-508D-4391-BC30-07FCB893D005}" type="datetimeFigureOut">
              <a:rPr lang="en-ID" smtClean="0"/>
              <a:t>03/02/2021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ACC149-051F-4D21-BE03-53D381C44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CBAB1E-12B5-43B8-887E-62A99752D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7B742-4418-4D61-A7C6-BAB1BB1F1BD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7299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7A55D-BC58-4A90-B999-ADE90264B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56DC04-45F2-4BD2-AF34-C5A82FEBD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9BE450-273B-41C5-8859-5DD19DC826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C14E95-02E8-4684-829E-856DD0542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A2A24-508D-4391-BC30-07FCB893D005}" type="datetimeFigureOut">
              <a:rPr lang="en-ID" smtClean="0"/>
              <a:t>03/02/2021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75A6C3-689C-471E-9B4D-57528BF47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FE87F6-FEDC-45F2-9B22-4A8FC20B0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7B742-4418-4D61-A7C6-BAB1BB1F1BD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29018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D9441-71AF-4A7A-AFF5-F89F466C9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695D07-B3E7-46E2-953C-04D991977C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CEC0F0-8D07-4862-A5A6-800D7F16FB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2AF982-9CD4-4FB6-8C7B-CB87ED40B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A2A24-508D-4391-BC30-07FCB893D005}" type="datetimeFigureOut">
              <a:rPr lang="en-ID" smtClean="0"/>
              <a:t>03/02/2021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DB1DAC-E279-4F9F-883F-28221B8B1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0E45B5-394D-436C-AB14-6751705AF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7B742-4418-4D61-A7C6-BAB1BB1F1BD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08099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A68C07-68BA-49EF-8089-BD8010DC7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E0D160-0FB8-4A4D-BEDE-71F17C394C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79FE4-FEC8-42BC-B5B0-8523229FE7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A2A24-508D-4391-BC30-07FCB893D005}" type="datetimeFigureOut">
              <a:rPr lang="en-ID" smtClean="0"/>
              <a:t>03/02/2021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EA3E61-5C85-4DEF-805E-2C7B668118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E214FA-FBA1-4031-A762-AD32B0457E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7B742-4418-4D61-A7C6-BAB1BB1F1BD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68674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4327C3E-5C99-4C94-A3D2-89D76422A0AC}"/>
              </a:ext>
            </a:extLst>
          </p:cNvPr>
          <p:cNvSpPr txBox="1"/>
          <p:nvPr/>
        </p:nvSpPr>
        <p:spPr>
          <a:xfrm>
            <a:off x="1245703" y="362472"/>
            <a:ext cx="59304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Jaring-jaring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Kubus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Balok</a:t>
            </a:r>
            <a:endParaRPr lang="en-US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7F9743-8D57-4692-BF36-C7915132337D}"/>
              </a:ext>
            </a:extLst>
          </p:cNvPr>
          <p:cNvSpPr txBox="1"/>
          <p:nvPr/>
        </p:nvSpPr>
        <p:spPr>
          <a:xfrm>
            <a:off x="583098" y="3969314"/>
            <a:ext cx="9223511" cy="129266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Sebuah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bangun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ruang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jika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dipotong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beberapa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rusuknya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kemudian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direbahkan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terlihat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menjadi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gabungan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beberapa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bangun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datar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070ABB-92D8-4F99-841C-E21BC60C5D7D}"/>
              </a:ext>
            </a:extLst>
          </p:cNvPr>
          <p:cNvSpPr txBox="1"/>
          <p:nvPr/>
        </p:nvSpPr>
        <p:spPr>
          <a:xfrm>
            <a:off x="583097" y="5396642"/>
            <a:ext cx="9657353" cy="89255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Bentuk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gabungan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bangun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datar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dihasilkan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disebut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jaring-jaring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bangun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ruang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tersebut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61BBC2F-A992-43FB-BF42-8E199B1832F7}"/>
              </a:ext>
            </a:extLst>
          </p:cNvPr>
          <p:cNvGrpSpPr/>
          <p:nvPr/>
        </p:nvGrpSpPr>
        <p:grpSpPr>
          <a:xfrm>
            <a:off x="522165" y="1298713"/>
            <a:ext cx="3595908" cy="2385391"/>
            <a:chOff x="3316693" y="1745672"/>
            <a:chExt cx="4902873" cy="3715756"/>
          </a:xfrm>
        </p:grpSpPr>
        <p:sp>
          <p:nvSpPr>
            <p:cNvPr id="6" name="Parallelogram 2">
              <a:extLst>
                <a:ext uri="{FF2B5EF4-FFF2-40B4-BE49-F238E27FC236}">
                  <a16:creationId xmlns:a16="http://schemas.microsoft.com/office/drawing/2014/main" id="{C4D278D8-EB83-451F-AB51-2C2CB989740F}"/>
                </a:ext>
              </a:extLst>
            </p:cNvPr>
            <p:cNvSpPr/>
            <p:nvPr/>
          </p:nvSpPr>
          <p:spPr>
            <a:xfrm>
              <a:off x="3316693" y="2355274"/>
              <a:ext cx="1309255" cy="2036617"/>
            </a:xfrm>
            <a:custGeom>
              <a:avLst/>
              <a:gdLst>
                <a:gd name="connsiteX0" fmla="*/ 0 w 983673"/>
                <a:gd name="connsiteY0" fmla="*/ 1911927 h 1911927"/>
                <a:gd name="connsiteX1" fmla="*/ 245918 w 983673"/>
                <a:gd name="connsiteY1" fmla="*/ 0 h 1911927"/>
                <a:gd name="connsiteX2" fmla="*/ 983673 w 983673"/>
                <a:gd name="connsiteY2" fmla="*/ 0 h 1911927"/>
                <a:gd name="connsiteX3" fmla="*/ 737755 w 983673"/>
                <a:gd name="connsiteY3" fmla="*/ 1911927 h 1911927"/>
                <a:gd name="connsiteX4" fmla="*/ 0 w 983673"/>
                <a:gd name="connsiteY4" fmla="*/ 1911927 h 1911927"/>
                <a:gd name="connsiteX0" fmla="*/ 0 w 817418"/>
                <a:gd name="connsiteY0" fmla="*/ 2466108 h 2466108"/>
                <a:gd name="connsiteX1" fmla="*/ 79663 w 817418"/>
                <a:gd name="connsiteY1" fmla="*/ 0 h 2466108"/>
                <a:gd name="connsiteX2" fmla="*/ 817418 w 817418"/>
                <a:gd name="connsiteY2" fmla="*/ 0 h 2466108"/>
                <a:gd name="connsiteX3" fmla="*/ 571500 w 817418"/>
                <a:gd name="connsiteY3" fmla="*/ 1911927 h 2466108"/>
                <a:gd name="connsiteX4" fmla="*/ 0 w 817418"/>
                <a:gd name="connsiteY4" fmla="*/ 2466108 h 2466108"/>
                <a:gd name="connsiteX0" fmla="*/ 0 w 817418"/>
                <a:gd name="connsiteY0" fmla="*/ 2466108 h 2466108"/>
                <a:gd name="connsiteX1" fmla="*/ 509154 w 817418"/>
                <a:gd name="connsiteY1" fmla="*/ 706582 h 2466108"/>
                <a:gd name="connsiteX2" fmla="*/ 817418 w 817418"/>
                <a:gd name="connsiteY2" fmla="*/ 0 h 2466108"/>
                <a:gd name="connsiteX3" fmla="*/ 571500 w 817418"/>
                <a:gd name="connsiteY3" fmla="*/ 1911927 h 2466108"/>
                <a:gd name="connsiteX4" fmla="*/ 0 w 817418"/>
                <a:gd name="connsiteY4" fmla="*/ 2466108 h 2466108"/>
                <a:gd name="connsiteX0" fmla="*/ 0 w 1122218"/>
                <a:gd name="connsiteY0" fmla="*/ 2258290 h 2258290"/>
                <a:gd name="connsiteX1" fmla="*/ 509154 w 1122218"/>
                <a:gd name="connsiteY1" fmla="*/ 498764 h 2258290"/>
                <a:gd name="connsiteX2" fmla="*/ 1122218 w 1122218"/>
                <a:gd name="connsiteY2" fmla="*/ 0 h 2258290"/>
                <a:gd name="connsiteX3" fmla="*/ 571500 w 1122218"/>
                <a:gd name="connsiteY3" fmla="*/ 1704109 h 2258290"/>
                <a:gd name="connsiteX4" fmla="*/ 0 w 1122218"/>
                <a:gd name="connsiteY4" fmla="*/ 2258290 h 2258290"/>
                <a:gd name="connsiteX0" fmla="*/ 0 w 1136072"/>
                <a:gd name="connsiteY0" fmla="*/ 2147454 h 2147454"/>
                <a:gd name="connsiteX1" fmla="*/ 509154 w 1136072"/>
                <a:gd name="connsiteY1" fmla="*/ 387928 h 2147454"/>
                <a:gd name="connsiteX2" fmla="*/ 1136072 w 1136072"/>
                <a:gd name="connsiteY2" fmla="*/ 0 h 2147454"/>
                <a:gd name="connsiteX3" fmla="*/ 571500 w 1136072"/>
                <a:gd name="connsiteY3" fmla="*/ 1593273 h 2147454"/>
                <a:gd name="connsiteX4" fmla="*/ 0 w 1136072"/>
                <a:gd name="connsiteY4" fmla="*/ 2147454 h 2147454"/>
                <a:gd name="connsiteX0" fmla="*/ 0 w 1610591"/>
                <a:gd name="connsiteY0" fmla="*/ 2147454 h 2147454"/>
                <a:gd name="connsiteX1" fmla="*/ 509154 w 1610591"/>
                <a:gd name="connsiteY1" fmla="*/ 387928 h 2147454"/>
                <a:gd name="connsiteX2" fmla="*/ 1136072 w 1610591"/>
                <a:gd name="connsiteY2" fmla="*/ 0 h 2147454"/>
                <a:gd name="connsiteX3" fmla="*/ 1610591 w 1610591"/>
                <a:gd name="connsiteY3" fmla="*/ 1039092 h 2147454"/>
                <a:gd name="connsiteX4" fmla="*/ 0 w 1610591"/>
                <a:gd name="connsiteY4" fmla="*/ 2147454 h 2147454"/>
                <a:gd name="connsiteX0" fmla="*/ 543791 w 1101437"/>
                <a:gd name="connsiteY0" fmla="*/ 1870363 h 1870363"/>
                <a:gd name="connsiteX1" fmla="*/ 0 w 1101437"/>
                <a:gd name="connsiteY1" fmla="*/ 387928 h 1870363"/>
                <a:gd name="connsiteX2" fmla="*/ 626918 w 1101437"/>
                <a:gd name="connsiteY2" fmla="*/ 0 h 1870363"/>
                <a:gd name="connsiteX3" fmla="*/ 1101437 w 1101437"/>
                <a:gd name="connsiteY3" fmla="*/ 1039092 h 1870363"/>
                <a:gd name="connsiteX4" fmla="*/ 543791 w 1101437"/>
                <a:gd name="connsiteY4" fmla="*/ 1870363 h 1870363"/>
                <a:gd name="connsiteX0" fmla="*/ 543791 w 1101437"/>
                <a:gd name="connsiteY0" fmla="*/ 2036617 h 2036617"/>
                <a:gd name="connsiteX1" fmla="*/ 0 w 1101437"/>
                <a:gd name="connsiteY1" fmla="*/ 554182 h 2036617"/>
                <a:gd name="connsiteX2" fmla="*/ 571500 w 1101437"/>
                <a:gd name="connsiteY2" fmla="*/ 0 h 2036617"/>
                <a:gd name="connsiteX3" fmla="*/ 1101437 w 1101437"/>
                <a:gd name="connsiteY3" fmla="*/ 1205346 h 2036617"/>
                <a:gd name="connsiteX4" fmla="*/ 543791 w 1101437"/>
                <a:gd name="connsiteY4" fmla="*/ 2036617 h 2036617"/>
                <a:gd name="connsiteX0" fmla="*/ 751609 w 1309255"/>
                <a:gd name="connsiteY0" fmla="*/ 2036617 h 2036617"/>
                <a:gd name="connsiteX1" fmla="*/ 0 w 1309255"/>
                <a:gd name="connsiteY1" fmla="*/ 706582 h 2036617"/>
                <a:gd name="connsiteX2" fmla="*/ 779318 w 1309255"/>
                <a:gd name="connsiteY2" fmla="*/ 0 h 2036617"/>
                <a:gd name="connsiteX3" fmla="*/ 1309255 w 1309255"/>
                <a:gd name="connsiteY3" fmla="*/ 1205346 h 2036617"/>
                <a:gd name="connsiteX4" fmla="*/ 751609 w 1309255"/>
                <a:gd name="connsiteY4" fmla="*/ 2036617 h 2036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09255" h="2036617">
                  <a:moveTo>
                    <a:pt x="751609" y="2036617"/>
                  </a:moveTo>
                  <a:lnTo>
                    <a:pt x="0" y="706582"/>
                  </a:lnTo>
                  <a:lnTo>
                    <a:pt x="779318" y="0"/>
                  </a:lnTo>
                  <a:lnTo>
                    <a:pt x="1309255" y="1205346"/>
                  </a:lnTo>
                  <a:lnTo>
                    <a:pt x="751609" y="2036617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Cube 6">
              <a:extLst>
                <a:ext uri="{FF2B5EF4-FFF2-40B4-BE49-F238E27FC236}">
                  <a16:creationId xmlns:a16="http://schemas.microsoft.com/office/drawing/2014/main" id="{460E6978-A9B4-4B04-93F5-228A515516AA}"/>
                </a:ext>
              </a:extLst>
            </p:cNvPr>
            <p:cNvSpPr/>
            <p:nvPr/>
          </p:nvSpPr>
          <p:spPr>
            <a:xfrm>
              <a:off x="4081823" y="2161309"/>
              <a:ext cx="2223821" cy="2230582"/>
            </a:xfrm>
            <a:prstGeom prst="cube">
              <a:avLst/>
            </a:prstGeom>
            <a:solidFill>
              <a:schemeClr val="bg1">
                <a:alpha val="1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rapezoid 6">
              <a:extLst>
                <a:ext uri="{FF2B5EF4-FFF2-40B4-BE49-F238E27FC236}">
                  <a16:creationId xmlns:a16="http://schemas.microsoft.com/office/drawing/2014/main" id="{6AB38A60-20FB-4C0B-B897-5B8D28A7B32C}"/>
                </a:ext>
              </a:extLst>
            </p:cNvPr>
            <p:cNvSpPr/>
            <p:nvPr/>
          </p:nvSpPr>
          <p:spPr>
            <a:xfrm>
              <a:off x="4625950" y="2166787"/>
              <a:ext cx="1877458" cy="1407689"/>
            </a:xfrm>
            <a:custGeom>
              <a:avLst/>
              <a:gdLst>
                <a:gd name="connsiteX0" fmla="*/ 0 w 1655785"/>
                <a:gd name="connsiteY0" fmla="*/ 1546233 h 1546233"/>
                <a:gd name="connsiteX1" fmla="*/ 0 w 1655785"/>
                <a:gd name="connsiteY1" fmla="*/ 0 h 1546233"/>
                <a:gd name="connsiteX2" fmla="*/ 1655785 w 1655785"/>
                <a:gd name="connsiteY2" fmla="*/ 0 h 1546233"/>
                <a:gd name="connsiteX3" fmla="*/ 1655785 w 1655785"/>
                <a:gd name="connsiteY3" fmla="*/ 1546233 h 1546233"/>
                <a:gd name="connsiteX4" fmla="*/ 0 w 1655785"/>
                <a:gd name="connsiteY4" fmla="*/ 1546233 h 1546233"/>
                <a:gd name="connsiteX0" fmla="*/ 0 w 1655785"/>
                <a:gd name="connsiteY0" fmla="*/ 1546233 h 1546233"/>
                <a:gd name="connsiteX1" fmla="*/ 0 w 1655785"/>
                <a:gd name="connsiteY1" fmla="*/ 0 h 1546233"/>
                <a:gd name="connsiteX2" fmla="*/ 1655785 w 1655785"/>
                <a:gd name="connsiteY2" fmla="*/ 0 h 1546233"/>
                <a:gd name="connsiteX3" fmla="*/ 1337131 w 1655785"/>
                <a:gd name="connsiteY3" fmla="*/ 1546233 h 1546233"/>
                <a:gd name="connsiteX4" fmla="*/ 0 w 1655785"/>
                <a:gd name="connsiteY4" fmla="*/ 1546233 h 1546233"/>
                <a:gd name="connsiteX0" fmla="*/ 0 w 1447967"/>
                <a:gd name="connsiteY0" fmla="*/ 1546233 h 1546233"/>
                <a:gd name="connsiteX1" fmla="*/ 0 w 1447967"/>
                <a:gd name="connsiteY1" fmla="*/ 0 h 1546233"/>
                <a:gd name="connsiteX2" fmla="*/ 1447967 w 1447967"/>
                <a:gd name="connsiteY2" fmla="*/ 41564 h 1546233"/>
                <a:gd name="connsiteX3" fmla="*/ 1337131 w 1447967"/>
                <a:gd name="connsiteY3" fmla="*/ 1546233 h 1546233"/>
                <a:gd name="connsiteX4" fmla="*/ 0 w 1447967"/>
                <a:gd name="connsiteY4" fmla="*/ 1546233 h 1546233"/>
                <a:gd name="connsiteX0" fmla="*/ 0 w 1683494"/>
                <a:gd name="connsiteY0" fmla="*/ 1546233 h 1546233"/>
                <a:gd name="connsiteX1" fmla="*/ 0 w 1683494"/>
                <a:gd name="connsiteY1" fmla="*/ 0 h 1546233"/>
                <a:gd name="connsiteX2" fmla="*/ 1683494 w 1683494"/>
                <a:gd name="connsiteY2" fmla="*/ 221673 h 1546233"/>
                <a:gd name="connsiteX3" fmla="*/ 1337131 w 1683494"/>
                <a:gd name="connsiteY3" fmla="*/ 1546233 h 1546233"/>
                <a:gd name="connsiteX4" fmla="*/ 0 w 1683494"/>
                <a:gd name="connsiteY4" fmla="*/ 1546233 h 1546233"/>
                <a:gd name="connsiteX0" fmla="*/ 0 w 1683494"/>
                <a:gd name="connsiteY0" fmla="*/ 1324560 h 1324560"/>
                <a:gd name="connsiteX1" fmla="*/ 332509 w 1683494"/>
                <a:gd name="connsiteY1" fmla="*/ 124691 h 1324560"/>
                <a:gd name="connsiteX2" fmla="*/ 1683494 w 1683494"/>
                <a:gd name="connsiteY2" fmla="*/ 0 h 1324560"/>
                <a:gd name="connsiteX3" fmla="*/ 1337131 w 1683494"/>
                <a:gd name="connsiteY3" fmla="*/ 1324560 h 1324560"/>
                <a:gd name="connsiteX4" fmla="*/ 0 w 1683494"/>
                <a:gd name="connsiteY4" fmla="*/ 1324560 h 1324560"/>
                <a:gd name="connsiteX0" fmla="*/ 0 w 1683494"/>
                <a:gd name="connsiteY0" fmla="*/ 1407687 h 1407687"/>
                <a:gd name="connsiteX1" fmla="*/ 41564 w 1683494"/>
                <a:gd name="connsiteY1" fmla="*/ 0 h 1407687"/>
                <a:gd name="connsiteX2" fmla="*/ 1683494 w 1683494"/>
                <a:gd name="connsiteY2" fmla="*/ 83127 h 1407687"/>
                <a:gd name="connsiteX3" fmla="*/ 1337131 w 1683494"/>
                <a:gd name="connsiteY3" fmla="*/ 1407687 h 1407687"/>
                <a:gd name="connsiteX4" fmla="*/ 0 w 1683494"/>
                <a:gd name="connsiteY4" fmla="*/ 1407687 h 1407687"/>
                <a:gd name="connsiteX0" fmla="*/ 0 w 1683494"/>
                <a:gd name="connsiteY0" fmla="*/ 1407687 h 1407687"/>
                <a:gd name="connsiteX1" fmla="*/ 41564 w 1683494"/>
                <a:gd name="connsiteY1" fmla="*/ 0 h 1407687"/>
                <a:gd name="connsiteX2" fmla="*/ 1683494 w 1683494"/>
                <a:gd name="connsiteY2" fmla="*/ 83127 h 1407687"/>
                <a:gd name="connsiteX3" fmla="*/ 1198586 w 1683494"/>
                <a:gd name="connsiteY3" fmla="*/ 1241432 h 1407687"/>
                <a:gd name="connsiteX4" fmla="*/ 0 w 1683494"/>
                <a:gd name="connsiteY4" fmla="*/ 1407687 h 1407687"/>
                <a:gd name="connsiteX0" fmla="*/ 0 w 1683494"/>
                <a:gd name="connsiteY0" fmla="*/ 1407687 h 1449251"/>
                <a:gd name="connsiteX1" fmla="*/ 41564 w 1683494"/>
                <a:gd name="connsiteY1" fmla="*/ 0 h 1449251"/>
                <a:gd name="connsiteX2" fmla="*/ 1683494 w 1683494"/>
                <a:gd name="connsiteY2" fmla="*/ 83127 h 1449251"/>
                <a:gd name="connsiteX3" fmla="*/ 1350986 w 1683494"/>
                <a:gd name="connsiteY3" fmla="*/ 1449251 h 1449251"/>
                <a:gd name="connsiteX4" fmla="*/ 0 w 1683494"/>
                <a:gd name="connsiteY4" fmla="*/ 1407687 h 1449251"/>
                <a:gd name="connsiteX0" fmla="*/ 0 w 1683494"/>
                <a:gd name="connsiteY0" fmla="*/ 1407687 h 1463106"/>
                <a:gd name="connsiteX1" fmla="*/ 41564 w 1683494"/>
                <a:gd name="connsiteY1" fmla="*/ 0 h 1463106"/>
                <a:gd name="connsiteX2" fmla="*/ 1683494 w 1683494"/>
                <a:gd name="connsiteY2" fmla="*/ 83127 h 1463106"/>
                <a:gd name="connsiteX3" fmla="*/ 1240150 w 1683494"/>
                <a:gd name="connsiteY3" fmla="*/ 1463106 h 1463106"/>
                <a:gd name="connsiteX4" fmla="*/ 0 w 1683494"/>
                <a:gd name="connsiteY4" fmla="*/ 1407687 h 1463106"/>
                <a:gd name="connsiteX0" fmla="*/ 0 w 1240150"/>
                <a:gd name="connsiteY0" fmla="*/ 1407687 h 1463106"/>
                <a:gd name="connsiteX1" fmla="*/ 41564 w 1240150"/>
                <a:gd name="connsiteY1" fmla="*/ 0 h 1463106"/>
                <a:gd name="connsiteX2" fmla="*/ 1129312 w 1240150"/>
                <a:gd name="connsiteY2" fmla="*/ 69273 h 1463106"/>
                <a:gd name="connsiteX3" fmla="*/ 1240150 w 1240150"/>
                <a:gd name="connsiteY3" fmla="*/ 1463106 h 1463106"/>
                <a:gd name="connsiteX4" fmla="*/ 0 w 1240150"/>
                <a:gd name="connsiteY4" fmla="*/ 1407687 h 1463106"/>
                <a:gd name="connsiteX0" fmla="*/ 0 w 1240150"/>
                <a:gd name="connsiteY0" fmla="*/ 1379978 h 1435397"/>
                <a:gd name="connsiteX1" fmla="*/ 290946 w 1240150"/>
                <a:gd name="connsiteY1" fmla="*/ 0 h 1435397"/>
                <a:gd name="connsiteX2" fmla="*/ 1129312 w 1240150"/>
                <a:gd name="connsiteY2" fmla="*/ 41564 h 1435397"/>
                <a:gd name="connsiteX3" fmla="*/ 1240150 w 1240150"/>
                <a:gd name="connsiteY3" fmla="*/ 1435397 h 1435397"/>
                <a:gd name="connsiteX4" fmla="*/ 0 w 1240150"/>
                <a:gd name="connsiteY4" fmla="*/ 1379978 h 1435397"/>
                <a:gd name="connsiteX0" fmla="*/ 0 w 1461821"/>
                <a:gd name="connsiteY0" fmla="*/ 1379978 h 1435397"/>
                <a:gd name="connsiteX1" fmla="*/ 290946 w 1461821"/>
                <a:gd name="connsiteY1" fmla="*/ 0 h 1435397"/>
                <a:gd name="connsiteX2" fmla="*/ 1461821 w 1461821"/>
                <a:gd name="connsiteY2" fmla="*/ 13855 h 1435397"/>
                <a:gd name="connsiteX3" fmla="*/ 1240150 w 1461821"/>
                <a:gd name="connsiteY3" fmla="*/ 1435397 h 1435397"/>
                <a:gd name="connsiteX4" fmla="*/ 0 w 1461821"/>
                <a:gd name="connsiteY4" fmla="*/ 1379978 h 1435397"/>
                <a:gd name="connsiteX0" fmla="*/ 0 w 1406403"/>
                <a:gd name="connsiteY0" fmla="*/ 1379978 h 1435397"/>
                <a:gd name="connsiteX1" fmla="*/ 290946 w 1406403"/>
                <a:gd name="connsiteY1" fmla="*/ 0 h 1435397"/>
                <a:gd name="connsiteX2" fmla="*/ 1406403 w 1406403"/>
                <a:gd name="connsiteY2" fmla="*/ 27709 h 1435397"/>
                <a:gd name="connsiteX3" fmla="*/ 1240150 w 1406403"/>
                <a:gd name="connsiteY3" fmla="*/ 1435397 h 1435397"/>
                <a:gd name="connsiteX4" fmla="*/ 0 w 1406403"/>
                <a:gd name="connsiteY4" fmla="*/ 1379978 h 1435397"/>
                <a:gd name="connsiteX0" fmla="*/ 0 w 1420259"/>
                <a:gd name="connsiteY0" fmla="*/ 1379978 h 1532379"/>
                <a:gd name="connsiteX1" fmla="*/ 290946 w 1420259"/>
                <a:gd name="connsiteY1" fmla="*/ 0 h 1532379"/>
                <a:gd name="connsiteX2" fmla="*/ 1406403 w 1420259"/>
                <a:gd name="connsiteY2" fmla="*/ 27709 h 1532379"/>
                <a:gd name="connsiteX3" fmla="*/ 1420259 w 1420259"/>
                <a:gd name="connsiteY3" fmla="*/ 1532379 h 1532379"/>
                <a:gd name="connsiteX4" fmla="*/ 0 w 1420259"/>
                <a:gd name="connsiteY4" fmla="*/ 1379978 h 1532379"/>
                <a:gd name="connsiteX0" fmla="*/ 0 w 1531094"/>
                <a:gd name="connsiteY0" fmla="*/ 1379978 h 1532379"/>
                <a:gd name="connsiteX1" fmla="*/ 290946 w 1531094"/>
                <a:gd name="connsiteY1" fmla="*/ 0 h 1532379"/>
                <a:gd name="connsiteX2" fmla="*/ 1531094 w 1531094"/>
                <a:gd name="connsiteY2" fmla="*/ 27709 h 1532379"/>
                <a:gd name="connsiteX3" fmla="*/ 1420259 w 1531094"/>
                <a:gd name="connsiteY3" fmla="*/ 1532379 h 1532379"/>
                <a:gd name="connsiteX4" fmla="*/ 0 w 1531094"/>
                <a:gd name="connsiteY4" fmla="*/ 1379978 h 1532379"/>
                <a:gd name="connsiteX0" fmla="*/ 0 w 1531094"/>
                <a:gd name="connsiteY0" fmla="*/ 1379978 h 1532379"/>
                <a:gd name="connsiteX1" fmla="*/ 387928 w 1531094"/>
                <a:gd name="connsiteY1" fmla="*/ 0 h 1532379"/>
                <a:gd name="connsiteX2" fmla="*/ 1531094 w 1531094"/>
                <a:gd name="connsiteY2" fmla="*/ 27709 h 1532379"/>
                <a:gd name="connsiteX3" fmla="*/ 1420259 w 1531094"/>
                <a:gd name="connsiteY3" fmla="*/ 1532379 h 1532379"/>
                <a:gd name="connsiteX4" fmla="*/ 0 w 1531094"/>
                <a:gd name="connsiteY4" fmla="*/ 1379978 h 1532379"/>
                <a:gd name="connsiteX0" fmla="*/ 0 w 1669640"/>
                <a:gd name="connsiteY0" fmla="*/ 1379978 h 1532379"/>
                <a:gd name="connsiteX1" fmla="*/ 387928 w 1669640"/>
                <a:gd name="connsiteY1" fmla="*/ 0 h 1532379"/>
                <a:gd name="connsiteX2" fmla="*/ 1669640 w 1669640"/>
                <a:gd name="connsiteY2" fmla="*/ 41563 h 1532379"/>
                <a:gd name="connsiteX3" fmla="*/ 1420259 w 1669640"/>
                <a:gd name="connsiteY3" fmla="*/ 1532379 h 1532379"/>
                <a:gd name="connsiteX4" fmla="*/ 0 w 1669640"/>
                <a:gd name="connsiteY4" fmla="*/ 1379978 h 1532379"/>
                <a:gd name="connsiteX0" fmla="*/ 0 w 1697350"/>
                <a:gd name="connsiteY0" fmla="*/ 1379978 h 1670925"/>
                <a:gd name="connsiteX1" fmla="*/ 387928 w 1697350"/>
                <a:gd name="connsiteY1" fmla="*/ 0 h 1670925"/>
                <a:gd name="connsiteX2" fmla="*/ 1669640 w 1697350"/>
                <a:gd name="connsiteY2" fmla="*/ 41563 h 1670925"/>
                <a:gd name="connsiteX3" fmla="*/ 1697350 w 1697350"/>
                <a:gd name="connsiteY3" fmla="*/ 1670925 h 1670925"/>
                <a:gd name="connsiteX4" fmla="*/ 0 w 1697350"/>
                <a:gd name="connsiteY4" fmla="*/ 1379978 h 1670925"/>
                <a:gd name="connsiteX0" fmla="*/ 0 w 1669640"/>
                <a:gd name="connsiteY0" fmla="*/ 1379978 h 1407689"/>
                <a:gd name="connsiteX1" fmla="*/ 387928 w 1669640"/>
                <a:gd name="connsiteY1" fmla="*/ 0 h 1407689"/>
                <a:gd name="connsiteX2" fmla="*/ 1669640 w 1669640"/>
                <a:gd name="connsiteY2" fmla="*/ 41563 h 1407689"/>
                <a:gd name="connsiteX3" fmla="*/ 1489531 w 1669640"/>
                <a:gd name="connsiteY3" fmla="*/ 1407689 h 1407689"/>
                <a:gd name="connsiteX4" fmla="*/ 0 w 1669640"/>
                <a:gd name="connsiteY4" fmla="*/ 1379978 h 1407689"/>
                <a:gd name="connsiteX0" fmla="*/ 0 w 1877458"/>
                <a:gd name="connsiteY0" fmla="*/ 1476960 h 1504671"/>
                <a:gd name="connsiteX1" fmla="*/ 387928 w 1877458"/>
                <a:gd name="connsiteY1" fmla="*/ 96982 h 1504671"/>
                <a:gd name="connsiteX2" fmla="*/ 1877458 w 1877458"/>
                <a:gd name="connsiteY2" fmla="*/ 0 h 1504671"/>
                <a:gd name="connsiteX3" fmla="*/ 1489531 w 1877458"/>
                <a:gd name="connsiteY3" fmla="*/ 1504671 h 1504671"/>
                <a:gd name="connsiteX4" fmla="*/ 0 w 1877458"/>
                <a:gd name="connsiteY4" fmla="*/ 1476960 h 1504671"/>
                <a:gd name="connsiteX0" fmla="*/ 0 w 1877458"/>
                <a:gd name="connsiteY0" fmla="*/ 1379978 h 1407689"/>
                <a:gd name="connsiteX1" fmla="*/ 387928 w 1877458"/>
                <a:gd name="connsiteY1" fmla="*/ 0 h 1407689"/>
                <a:gd name="connsiteX2" fmla="*/ 1877458 w 1877458"/>
                <a:gd name="connsiteY2" fmla="*/ 27709 h 1407689"/>
                <a:gd name="connsiteX3" fmla="*/ 1489531 w 1877458"/>
                <a:gd name="connsiteY3" fmla="*/ 1407689 h 1407689"/>
                <a:gd name="connsiteX4" fmla="*/ 0 w 1877458"/>
                <a:gd name="connsiteY4" fmla="*/ 1379978 h 1407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7458" h="1407689">
                  <a:moveTo>
                    <a:pt x="0" y="1379978"/>
                  </a:moveTo>
                  <a:lnTo>
                    <a:pt x="387928" y="0"/>
                  </a:lnTo>
                  <a:lnTo>
                    <a:pt x="1877458" y="27709"/>
                  </a:lnTo>
                  <a:lnTo>
                    <a:pt x="1489531" y="1407689"/>
                  </a:lnTo>
                  <a:lnTo>
                    <a:pt x="0" y="1379978"/>
                  </a:lnTo>
                  <a:close/>
                </a:path>
              </a:pathLst>
            </a:custGeom>
            <a:solidFill>
              <a:schemeClr val="accent1">
                <a:alpha val="97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Parallelogram 2">
              <a:extLst>
                <a:ext uri="{FF2B5EF4-FFF2-40B4-BE49-F238E27FC236}">
                  <a16:creationId xmlns:a16="http://schemas.microsoft.com/office/drawing/2014/main" id="{644B166A-1259-4F67-960E-7D3BE825D2AF}"/>
                </a:ext>
              </a:extLst>
            </p:cNvPr>
            <p:cNvSpPr/>
            <p:nvPr/>
          </p:nvSpPr>
          <p:spPr>
            <a:xfrm>
              <a:off x="5737608" y="1870364"/>
              <a:ext cx="1191490" cy="2576945"/>
            </a:xfrm>
            <a:custGeom>
              <a:avLst/>
              <a:gdLst>
                <a:gd name="connsiteX0" fmla="*/ 0 w 983673"/>
                <a:gd name="connsiteY0" fmla="*/ 1911927 h 1911927"/>
                <a:gd name="connsiteX1" fmla="*/ 245918 w 983673"/>
                <a:gd name="connsiteY1" fmla="*/ 0 h 1911927"/>
                <a:gd name="connsiteX2" fmla="*/ 983673 w 983673"/>
                <a:gd name="connsiteY2" fmla="*/ 0 h 1911927"/>
                <a:gd name="connsiteX3" fmla="*/ 737755 w 983673"/>
                <a:gd name="connsiteY3" fmla="*/ 1911927 h 1911927"/>
                <a:gd name="connsiteX4" fmla="*/ 0 w 983673"/>
                <a:gd name="connsiteY4" fmla="*/ 1911927 h 1911927"/>
                <a:gd name="connsiteX0" fmla="*/ 0 w 817418"/>
                <a:gd name="connsiteY0" fmla="*/ 2466108 h 2466108"/>
                <a:gd name="connsiteX1" fmla="*/ 79663 w 817418"/>
                <a:gd name="connsiteY1" fmla="*/ 0 h 2466108"/>
                <a:gd name="connsiteX2" fmla="*/ 817418 w 817418"/>
                <a:gd name="connsiteY2" fmla="*/ 0 h 2466108"/>
                <a:gd name="connsiteX3" fmla="*/ 571500 w 817418"/>
                <a:gd name="connsiteY3" fmla="*/ 1911927 h 2466108"/>
                <a:gd name="connsiteX4" fmla="*/ 0 w 817418"/>
                <a:gd name="connsiteY4" fmla="*/ 2466108 h 2466108"/>
                <a:gd name="connsiteX0" fmla="*/ 0 w 817418"/>
                <a:gd name="connsiteY0" fmla="*/ 2466108 h 2466108"/>
                <a:gd name="connsiteX1" fmla="*/ 509154 w 817418"/>
                <a:gd name="connsiteY1" fmla="*/ 706582 h 2466108"/>
                <a:gd name="connsiteX2" fmla="*/ 817418 w 817418"/>
                <a:gd name="connsiteY2" fmla="*/ 0 h 2466108"/>
                <a:gd name="connsiteX3" fmla="*/ 571500 w 817418"/>
                <a:gd name="connsiteY3" fmla="*/ 1911927 h 2466108"/>
                <a:gd name="connsiteX4" fmla="*/ 0 w 817418"/>
                <a:gd name="connsiteY4" fmla="*/ 2466108 h 2466108"/>
                <a:gd name="connsiteX0" fmla="*/ 0 w 1122218"/>
                <a:gd name="connsiteY0" fmla="*/ 2258290 h 2258290"/>
                <a:gd name="connsiteX1" fmla="*/ 509154 w 1122218"/>
                <a:gd name="connsiteY1" fmla="*/ 498764 h 2258290"/>
                <a:gd name="connsiteX2" fmla="*/ 1122218 w 1122218"/>
                <a:gd name="connsiteY2" fmla="*/ 0 h 2258290"/>
                <a:gd name="connsiteX3" fmla="*/ 571500 w 1122218"/>
                <a:gd name="connsiteY3" fmla="*/ 1704109 h 2258290"/>
                <a:gd name="connsiteX4" fmla="*/ 0 w 1122218"/>
                <a:gd name="connsiteY4" fmla="*/ 2258290 h 2258290"/>
                <a:gd name="connsiteX0" fmla="*/ 0 w 1136072"/>
                <a:gd name="connsiteY0" fmla="*/ 2147454 h 2147454"/>
                <a:gd name="connsiteX1" fmla="*/ 509154 w 1136072"/>
                <a:gd name="connsiteY1" fmla="*/ 387928 h 2147454"/>
                <a:gd name="connsiteX2" fmla="*/ 1136072 w 1136072"/>
                <a:gd name="connsiteY2" fmla="*/ 0 h 2147454"/>
                <a:gd name="connsiteX3" fmla="*/ 571500 w 1136072"/>
                <a:gd name="connsiteY3" fmla="*/ 1593273 h 2147454"/>
                <a:gd name="connsiteX4" fmla="*/ 0 w 1136072"/>
                <a:gd name="connsiteY4" fmla="*/ 2147454 h 2147454"/>
                <a:gd name="connsiteX0" fmla="*/ 0 w 1191490"/>
                <a:gd name="connsiteY0" fmla="*/ 2576945 h 2576945"/>
                <a:gd name="connsiteX1" fmla="*/ 509154 w 1191490"/>
                <a:gd name="connsiteY1" fmla="*/ 817419 h 2576945"/>
                <a:gd name="connsiteX2" fmla="*/ 1191490 w 1191490"/>
                <a:gd name="connsiteY2" fmla="*/ 0 h 2576945"/>
                <a:gd name="connsiteX3" fmla="*/ 571500 w 1191490"/>
                <a:gd name="connsiteY3" fmla="*/ 2022764 h 2576945"/>
                <a:gd name="connsiteX4" fmla="*/ 0 w 1191490"/>
                <a:gd name="connsiteY4" fmla="*/ 2576945 h 2576945"/>
                <a:gd name="connsiteX0" fmla="*/ 0 w 1191490"/>
                <a:gd name="connsiteY0" fmla="*/ 2576945 h 2576945"/>
                <a:gd name="connsiteX1" fmla="*/ 509154 w 1191490"/>
                <a:gd name="connsiteY1" fmla="*/ 817419 h 2576945"/>
                <a:gd name="connsiteX2" fmla="*/ 1191490 w 1191490"/>
                <a:gd name="connsiteY2" fmla="*/ 0 h 2576945"/>
                <a:gd name="connsiteX3" fmla="*/ 626918 w 1191490"/>
                <a:gd name="connsiteY3" fmla="*/ 1634837 h 2576945"/>
                <a:gd name="connsiteX4" fmla="*/ 0 w 1191490"/>
                <a:gd name="connsiteY4" fmla="*/ 2576945 h 2576945"/>
                <a:gd name="connsiteX0" fmla="*/ 0 w 1191490"/>
                <a:gd name="connsiteY0" fmla="*/ 2576945 h 2576945"/>
                <a:gd name="connsiteX1" fmla="*/ 924790 w 1191490"/>
                <a:gd name="connsiteY1" fmla="*/ 1080656 h 2576945"/>
                <a:gd name="connsiteX2" fmla="*/ 1191490 w 1191490"/>
                <a:gd name="connsiteY2" fmla="*/ 0 h 2576945"/>
                <a:gd name="connsiteX3" fmla="*/ 626918 w 1191490"/>
                <a:gd name="connsiteY3" fmla="*/ 1634837 h 2576945"/>
                <a:gd name="connsiteX4" fmla="*/ 0 w 1191490"/>
                <a:gd name="connsiteY4" fmla="*/ 2576945 h 2576945"/>
                <a:gd name="connsiteX0" fmla="*/ 0 w 1191490"/>
                <a:gd name="connsiteY0" fmla="*/ 2576945 h 2576945"/>
                <a:gd name="connsiteX1" fmla="*/ 924790 w 1191490"/>
                <a:gd name="connsiteY1" fmla="*/ 1080656 h 2576945"/>
                <a:gd name="connsiteX2" fmla="*/ 1191490 w 1191490"/>
                <a:gd name="connsiteY2" fmla="*/ 0 h 2576945"/>
                <a:gd name="connsiteX3" fmla="*/ 488373 w 1191490"/>
                <a:gd name="connsiteY3" fmla="*/ 1233055 h 2576945"/>
                <a:gd name="connsiteX4" fmla="*/ 0 w 1191490"/>
                <a:gd name="connsiteY4" fmla="*/ 2576945 h 2576945"/>
                <a:gd name="connsiteX0" fmla="*/ 0 w 1191490"/>
                <a:gd name="connsiteY0" fmla="*/ 2576945 h 2576945"/>
                <a:gd name="connsiteX1" fmla="*/ 924790 w 1191490"/>
                <a:gd name="connsiteY1" fmla="*/ 1080656 h 2576945"/>
                <a:gd name="connsiteX2" fmla="*/ 1191490 w 1191490"/>
                <a:gd name="connsiteY2" fmla="*/ 0 h 2576945"/>
                <a:gd name="connsiteX3" fmla="*/ 419100 w 1191490"/>
                <a:gd name="connsiteY3" fmla="*/ 1205346 h 2576945"/>
                <a:gd name="connsiteX4" fmla="*/ 0 w 1191490"/>
                <a:gd name="connsiteY4" fmla="*/ 2576945 h 2576945"/>
                <a:gd name="connsiteX0" fmla="*/ 0 w 1191490"/>
                <a:gd name="connsiteY0" fmla="*/ 2576945 h 2576945"/>
                <a:gd name="connsiteX1" fmla="*/ 566210 w 1191490"/>
                <a:gd name="connsiteY1" fmla="*/ 1967346 h 2576945"/>
                <a:gd name="connsiteX2" fmla="*/ 924790 w 1191490"/>
                <a:gd name="connsiteY2" fmla="*/ 1080656 h 2576945"/>
                <a:gd name="connsiteX3" fmla="*/ 1191490 w 1191490"/>
                <a:gd name="connsiteY3" fmla="*/ 0 h 2576945"/>
                <a:gd name="connsiteX4" fmla="*/ 419100 w 1191490"/>
                <a:gd name="connsiteY4" fmla="*/ 1205346 h 2576945"/>
                <a:gd name="connsiteX5" fmla="*/ 0 w 1191490"/>
                <a:gd name="connsiteY5" fmla="*/ 2576945 h 2576945"/>
                <a:gd name="connsiteX0" fmla="*/ 0 w 1191490"/>
                <a:gd name="connsiteY0" fmla="*/ 2576945 h 2576945"/>
                <a:gd name="connsiteX1" fmla="*/ 593919 w 1191490"/>
                <a:gd name="connsiteY1" fmla="*/ 1925782 h 2576945"/>
                <a:gd name="connsiteX2" fmla="*/ 924790 w 1191490"/>
                <a:gd name="connsiteY2" fmla="*/ 1080656 h 2576945"/>
                <a:gd name="connsiteX3" fmla="*/ 1191490 w 1191490"/>
                <a:gd name="connsiteY3" fmla="*/ 0 h 2576945"/>
                <a:gd name="connsiteX4" fmla="*/ 419100 w 1191490"/>
                <a:gd name="connsiteY4" fmla="*/ 1205346 h 2576945"/>
                <a:gd name="connsiteX5" fmla="*/ 0 w 1191490"/>
                <a:gd name="connsiteY5" fmla="*/ 2576945 h 2576945"/>
                <a:gd name="connsiteX0" fmla="*/ 0 w 1191490"/>
                <a:gd name="connsiteY0" fmla="*/ 2576945 h 2576945"/>
                <a:gd name="connsiteX1" fmla="*/ 593919 w 1191490"/>
                <a:gd name="connsiteY1" fmla="*/ 1925782 h 2576945"/>
                <a:gd name="connsiteX2" fmla="*/ 924790 w 1191490"/>
                <a:gd name="connsiteY2" fmla="*/ 1080656 h 2576945"/>
                <a:gd name="connsiteX3" fmla="*/ 1191490 w 1191490"/>
                <a:gd name="connsiteY3" fmla="*/ 0 h 2576945"/>
                <a:gd name="connsiteX4" fmla="*/ 516082 w 1191490"/>
                <a:gd name="connsiteY4" fmla="*/ 1246910 h 2576945"/>
                <a:gd name="connsiteX5" fmla="*/ 0 w 1191490"/>
                <a:gd name="connsiteY5" fmla="*/ 2576945 h 2576945"/>
                <a:gd name="connsiteX0" fmla="*/ 0 w 1191490"/>
                <a:gd name="connsiteY0" fmla="*/ 2576945 h 2576945"/>
                <a:gd name="connsiteX1" fmla="*/ 593919 w 1191490"/>
                <a:gd name="connsiteY1" fmla="*/ 1925782 h 2576945"/>
                <a:gd name="connsiteX2" fmla="*/ 980208 w 1191490"/>
                <a:gd name="connsiteY2" fmla="*/ 1080656 h 2576945"/>
                <a:gd name="connsiteX3" fmla="*/ 1191490 w 1191490"/>
                <a:gd name="connsiteY3" fmla="*/ 0 h 2576945"/>
                <a:gd name="connsiteX4" fmla="*/ 516082 w 1191490"/>
                <a:gd name="connsiteY4" fmla="*/ 1246910 h 2576945"/>
                <a:gd name="connsiteX5" fmla="*/ 0 w 1191490"/>
                <a:gd name="connsiteY5" fmla="*/ 2576945 h 25769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91490" h="2576945">
                  <a:moveTo>
                    <a:pt x="0" y="2576945"/>
                  </a:moveTo>
                  <a:cubicBezTo>
                    <a:pt x="156409" y="2309091"/>
                    <a:pt x="437510" y="2193636"/>
                    <a:pt x="593919" y="1925782"/>
                  </a:cubicBezTo>
                  <a:lnTo>
                    <a:pt x="980208" y="1080656"/>
                  </a:lnTo>
                  <a:lnTo>
                    <a:pt x="1191490" y="0"/>
                  </a:lnTo>
                  <a:lnTo>
                    <a:pt x="516082" y="1246910"/>
                  </a:lnTo>
                  <a:lnTo>
                    <a:pt x="0" y="2576945"/>
                  </a:lnTo>
                  <a:close/>
                </a:path>
              </a:pathLst>
            </a:custGeom>
            <a:solidFill>
              <a:srgbClr val="FF0000">
                <a:alpha val="7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rapezoid 6">
              <a:extLst>
                <a:ext uri="{FF2B5EF4-FFF2-40B4-BE49-F238E27FC236}">
                  <a16:creationId xmlns:a16="http://schemas.microsoft.com/office/drawing/2014/main" id="{E687ADEF-1929-4CCA-9B29-58678A1B1BB6}"/>
                </a:ext>
              </a:extLst>
            </p:cNvPr>
            <p:cNvSpPr/>
            <p:nvPr/>
          </p:nvSpPr>
          <p:spPr>
            <a:xfrm>
              <a:off x="3541495" y="4292171"/>
              <a:ext cx="2251531" cy="1169257"/>
            </a:xfrm>
            <a:custGeom>
              <a:avLst/>
              <a:gdLst>
                <a:gd name="connsiteX0" fmla="*/ 0 w 1655785"/>
                <a:gd name="connsiteY0" fmla="*/ 1546233 h 1546233"/>
                <a:gd name="connsiteX1" fmla="*/ 0 w 1655785"/>
                <a:gd name="connsiteY1" fmla="*/ 0 h 1546233"/>
                <a:gd name="connsiteX2" fmla="*/ 1655785 w 1655785"/>
                <a:gd name="connsiteY2" fmla="*/ 0 h 1546233"/>
                <a:gd name="connsiteX3" fmla="*/ 1655785 w 1655785"/>
                <a:gd name="connsiteY3" fmla="*/ 1546233 h 1546233"/>
                <a:gd name="connsiteX4" fmla="*/ 0 w 1655785"/>
                <a:gd name="connsiteY4" fmla="*/ 1546233 h 1546233"/>
                <a:gd name="connsiteX0" fmla="*/ 0 w 1655785"/>
                <a:gd name="connsiteY0" fmla="*/ 1546233 h 1546233"/>
                <a:gd name="connsiteX1" fmla="*/ 0 w 1655785"/>
                <a:gd name="connsiteY1" fmla="*/ 0 h 1546233"/>
                <a:gd name="connsiteX2" fmla="*/ 1655785 w 1655785"/>
                <a:gd name="connsiteY2" fmla="*/ 0 h 1546233"/>
                <a:gd name="connsiteX3" fmla="*/ 1337131 w 1655785"/>
                <a:gd name="connsiteY3" fmla="*/ 1546233 h 1546233"/>
                <a:gd name="connsiteX4" fmla="*/ 0 w 1655785"/>
                <a:gd name="connsiteY4" fmla="*/ 1546233 h 1546233"/>
                <a:gd name="connsiteX0" fmla="*/ 0 w 1447967"/>
                <a:gd name="connsiteY0" fmla="*/ 1546233 h 1546233"/>
                <a:gd name="connsiteX1" fmla="*/ 0 w 1447967"/>
                <a:gd name="connsiteY1" fmla="*/ 0 h 1546233"/>
                <a:gd name="connsiteX2" fmla="*/ 1447967 w 1447967"/>
                <a:gd name="connsiteY2" fmla="*/ 41564 h 1546233"/>
                <a:gd name="connsiteX3" fmla="*/ 1337131 w 1447967"/>
                <a:gd name="connsiteY3" fmla="*/ 1546233 h 1546233"/>
                <a:gd name="connsiteX4" fmla="*/ 0 w 1447967"/>
                <a:gd name="connsiteY4" fmla="*/ 1546233 h 1546233"/>
                <a:gd name="connsiteX0" fmla="*/ 0 w 1683494"/>
                <a:gd name="connsiteY0" fmla="*/ 1546233 h 1546233"/>
                <a:gd name="connsiteX1" fmla="*/ 0 w 1683494"/>
                <a:gd name="connsiteY1" fmla="*/ 0 h 1546233"/>
                <a:gd name="connsiteX2" fmla="*/ 1683494 w 1683494"/>
                <a:gd name="connsiteY2" fmla="*/ 221673 h 1546233"/>
                <a:gd name="connsiteX3" fmla="*/ 1337131 w 1683494"/>
                <a:gd name="connsiteY3" fmla="*/ 1546233 h 1546233"/>
                <a:gd name="connsiteX4" fmla="*/ 0 w 1683494"/>
                <a:gd name="connsiteY4" fmla="*/ 1546233 h 1546233"/>
                <a:gd name="connsiteX0" fmla="*/ 0 w 1683494"/>
                <a:gd name="connsiteY0" fmla="*/ 1324560 h 1324560"/>
                <a:gd name="connsiteX1" fmla="*/ 332509 w 1683494"/>
                <a:gd name="connsiteY1" fmla="*/ 124691 h 1324560"/>
                <a:gd name="connsiteX2" fmla="*/ 1683494 w 1683494"/>
                <a:gd name="connsiteY2" fmla="*/ 0 h 1324560"/>
                <a:gd name="connsiteX3" fmla="*/ 1337131 w 1683494"/>
                <a:gd name="connsiteY3" fmla="*/ 1324560 h 1324560"/>
                <a:gd name="connsiteX4" fmla="*/ 0 w 1683494"/>
                <a:gd name="connsiteY4" fmla="*/ 1324560 h 1324560"/>
                <a:gd name="connsiteX0" fmla="*/ 0 w 1683494"/>
                <a:gd name="connsiteY0" fmla="*/ 1407687 h 1407687"/>
                <a:gd name="connsiteX1" fmla="*/ 41564 w 1683494"/>
                <a:gd name="connsiteY1" fmla="*/ 0 h 1407687"/>
                <a:gd name="connsiteX2" fmla="*/ 1683494 w 1683494"/>
                <a:gd name="connsiteY2" fmla="*/ 83127 h 1407687"/>
                <a:gd name="connsiteX3" fmla="*/ 1337131 w 1683494"/>
                <a:gd name="connsiteY3" fmla="*/ 1407687 h 1407687"/>
                <a:gd name="connsiteX4" fmla="*/ 0 w 1683494"/>
                <a:gd name="connsiteY4" fmla="*/ 1407687 h 1407687"/>
                <a:gd name="connsiteX0" fmla="*/ 0 w 1683494"/>
                <a:gd name="connsiteY0" fmla="*/ 1407687 h 1407687"/>
                <a:gd name="connsiteX1" fmla="*/ 41564 w 1683494"/>
                <a:gd name="connsiteY1" fmla="*/ 0 h 1407687"/>
                <a:gd name="connsiteX2" fmla="*/ 1683494 w 1683494"/>
                <a:gd name="connsiteY2" fmla="*/ 83127 h 1407687"/>
                <a:gd name="connsiteX3" fmla="*/ 1198586 w 1683494"/>
                <a:gd name="connsiteY3" fmla="*/ 1241432 h 1407687"/>
                <a:gd name="connsiteX4" fmla="*/ 0 w 1683494"/>
                <a:gd name="connsiteY4" fmla="*/ 1407687 h 1407687"/>
                <a:gd name="connsiteX0" fmla="*/ 0 w 1683494"/>
                <a:gd name="connsiteY0" fmla="*/ 1407687 h 1449251"/>
                <a:gd name="connsiteX1" fmla="*/ 41564 w 1683494"/>
                <a:gd name="connsiteY1" fmla="*/ 0 h 1449251"/>
                <a:gd name="connsiteX2" fmla="*/ 1683494 w 1683494"/>
                <a:gd name="connsiteY2" fmla="*/ 83127 h 1449251"/>
                <a:gd name="connsiteX3" fmla="*/ 1350986 w 1683494"/>
                <a:gd name="connsiteY3" fmla="*/ 1449251 h 1449251"/>
                <a:gd name="connsiteX4" fmla="*/ 0 w 1683494"/>
                <a:gd name="connsiteY4" fmla="*/ 1407687 h 1449251"/>
                <a:gd name="connsiteX0" fmla="*/ 0 w 1683494"/>
                <a:gd name="connsiteY0" fmla="*/ 1407687 h 1463106"/>
                <a:gd name="connsiteX1" fmla="*/ 41564 w 1683494"/>
                <a:gd name="connsiteY1" fmla="*/ 0 h 1463106"/>
                <a:gd name="connsiteX2" fmla="*/ 1683494 w 1683494"/>
                <a:gd name="connsiteY2" fmla="*/ 83127 h 1463106"/>
                <a:gd name="connsiteX3" fmla="*/ 1240150 w 1683494"/>
                <a:gd name="connsiteY3" fmla="*/ 1463106 h 1463106"/>
                <a:gd name="connsiteX4" fmla="*/ 0 w 1683494"/>
                <a:gd name="connsiteY4" fmla="*/ 1407687 h 1463106"/>
                <a:gd name="connsiteX0" fmla="*/ 0 w 1240150"/>
                <a:gd name="connsiteY0" fmla="*/ 1407687 h 1463106"/>
                <a:gd name="connsiteX1" fmla="*/ 41564 w 1240150"/>
                <a:gd name="connsiteY1" fmla="*/ 0 h 1463106"/>
                <a:gd name="connsiteX2" fmla="*/ 1129312 w 1240150"/>
                <a:gd name="connsiteY2" fmla="*/ 69273 h 1463106"/>
                <a:gd name="connsiteX3" fmla="*/ 1240150 w 1240150"/>
                <a:gd name="connsiteY3" fmla="*/ 1463106 h 1463106"/>
                <a:gd name="connsiteX4" fmla="*/ 0 w 1240150"/>
                <a:gd name="connsiteY4" fmla="*/ 1407687 h 1463106"/>
                <a:gd name="connsiteX0" fmla="*/ 0 w 1240150"/>
                <a:gd name="connsiteY0" fmla="*/ 1379978 h 1435397"/>
                <a:gd name="connsiteX1" fmla="*/ 290946 w 1240150"/>
                <a:gd name="connsiteY1" fmla="*/ 0 h 1435397"/>
                <a:gd name="connsiteX2" fmla="*/ 1129312 w 1240150"/>
                <a:gd name="connsiteY2" fmla="*/ 41564 h 1435397"/>
                <a:gd name="connsiteX3" fmla="*/ 1240150 w 1240150"/>
                <a:gd name="connsiteY3" fmla="*/ 1435397 h 1435397"/>
                <a:gd name="connsiteX4" fmla="*/ 0 w 1240150"/>
                <a:gd name="connsiteY4" fmla="*/ 1379978 h 1435397"/>
                <a:gd name="connsiteX0" fmla="*/ 0 w 1461821"/>
                <a:gd name="connsiteY0" fmla="*/ 1379978 h 1435397"/>
                <a:gd name="connsiteX1" fmla="*/ 290946 w 1461821"/>
                <a:gd name="connsiteY1" fmla="*/ 0 h 1435397"/>
                <a:gd name="connsiteX2" fmla="*/ 1461821 w 1461821"/>
                <a:gd name="connsiteY2" fmla="*/ 13855 h 1435397"/>
                <a:gd name="connsiteX3" fmla="*/ 1240150 w 1461821"/>
                <a:gd name="connsiteY3" fmla="*/ 1435397 h 1435397"/>
                <a:gd name="connsiteX4" fmla="*/ 0 w 1461821"/>
                <a:gd name="connsiteY4" fmla="*/ 1379978 h 1435397"/>
                <a:gd name="connsiteX0" fmla="*/ 0 w 1406403"/>
                <a:gd name="connsiteY0" fmla="*/ 1379978 h 1435397"/>
                <a:gd name="connsiteX1" fmla="*/ 290946 w 1406403"/>
                <a:gd name="connsiteY1" fmla="*/ 0 h 1435397"/>
                <a:gd name="connsiteX2" fmla="*/ 1406403 w 1406403"/>
                <a:gd name="connsiteY2" fmla="*/ 27709 h 1435397"/>
                <a:gd name="connsiteX3" fmla="*/ 1240150 w 1406403"/>
                <a:gd name="connsiteY3" fmla="*/ 1435397 h 1435397"/>
                <a:gd name="connsiteX4" fmla="*/ 0 w 1406403"/>
                <a:gd name="connsiteY4" fmla="*/ 1379978 h 1435397"/>
                <a:gd name="connsiteX0" fmla="*/ 0 w 1420259"/>
                <a:gd name="connsiteY0" fmla="*/ 1379978 h 1532379"/>
                <a:gd name="connsiteX1" fmla="*/ 290946 w 1420259"/>
                <a:gd name="connsiteY1" fmla="*/ 0 h 1532379"/>
                <a:gd name="connsiteX2" fmla="*/ 1406403 w 1420259"/>
                <a:gd name="connsiteY2" fmla="*/ 27709 h 1532379"/>
                <a:gd name="connsiteX3" fmla="*/ 1420259 w 1420259"/>
                <a:gd name="connsiteY3" fmla="*/ 1532379 h 1532379"/>
                <a:gd name="connsiteX4" fmla="*/ 0 w 1420259"/>
                <a:gd name="connsiteY4" fmla="*/ 1379978 h 1532379"/>
                <a:gd name="connsiteX0" fmla="*/ 0 w 1531094"/>
                <a:gd name="connsiteY0" fmla="*/ 1379978 h 1532379"/>
                <a:gd name="connsiteX1" fmla="*/ 290946 w 1531094"/>
                <a:gd name="connsiteY1" fmla="*/ 0 h 1532379"/>
                <a:gd name="connsiteX2" fmla="*/ 1531094 w 1531094"/>
                <a:gd name="connsiteY2" fmla="*/ 27709 h 1532379"/>
                <a:gd name="connsiteX3" fmla="*/ 1420259 w 1531094"/>
                <a:gd name="connsiteY3" fmla="*/ 1532379 h 1532379"/>
                <a:gd name="connsiteX4" fmla="*/ 0 w 1531094"/>
                <a:gd name="connsiteY4" fmla="*/ 1379978 h 1532379"/>
                <a:gd name="connsiteX0" fmla="*/ 0 w 1531094"/>
                <a:gd name="connsiteY0" fmla="*/ 1379978 h 1532379"/>
                <a:gd name="connsiteX1" fmla="*/ 387928 w 1531094"/>
                <a:gd name="connsiteY1" fmla="*/ 0 h 1532379"/>
                <a:gd name="connsiteX2" fmla="*/ 1531094 w 1531094"/>
                <a:gd name="connsiteY2" fmla="*/ 27709 h 1532379"/>
                <a:gd name="connsiteX3" fmla="*/ 1420259 w 1531094"/>
                <a:gd name="connsiteY3" fmla="*/ 1532379 h 1532379"/>
                <a:gd name="connsiteX4" fmla="*/ 0 w 1531094"/>
                <a:gd name="connsiteY4" fmla="*/ 1379978 h 1532379"/>
                <a:gd name="connsiteX0" fmla="*/ 0 w 1669640"/>
                <a:gd name="connsiteY0" fmla="*/ 1379978 h 1532379"/>
                <a:gd name="connsiteX1" fmla="*/ 387928 w 1669640"/>
                <a:gd name="connsiteY1" fmla="*/ 0 h 1532379"/>
                <a:gd name="connsiteX2" fmla="*/ 1669640 w 1669640"/>
                <a:gd name="connsiteY2" fmla="*/ 41563 h 1532379"/>
                <a:gd name="connsiteX3" fmla="*/ 1420259 w 1669640"/>
                <a:gd name="connsiteY3" fmla="*/ 1532379 h 1532379"/>
                <a:gd name="connsiteX4" fmla="*/ 0 w 1669640"/>
                <a:gd name="connsiteY4" fmla="*/ 1379978 h 1532379"/>
                <a:gd name="connsiteX0" fmla="*/ 0 w 1711205"/>
                <a:gd name="connsiteY0" fmla="*/ 1379978 h 1449252"/>
                <a:gd name="connsiteX1" fmla="*/ 387928 w 1711205"/>
                <a:gd name="connsiteY1" fmla="*/ 0 h 1449252"/>
                <a:gd name="connsiteX2" fmla="*/ 1669640 w 1711205"/>
                <a:gd name="connsiteY2" fmla="*/ 41563 h 1449252"/>
                <a:gd name="connsiteX3" fmla="*/ 1711205 w 1711205"/>
                <a:gd name="connsiteY3" fmla="*/ 1449252 h 1449252"/>
                <a:gd name="connsiteX4" fmla="*/ 0 w 1711205"/>
                <a:gd name="connsiteY4" fmla="*/ 1379978 h 1449252"/>
                <a:gd name="connsiteX0" fmla="*/ 678872 w 2390077"/>
                <a:gd name="connsiteY0" fmla="*/ 1338415 h 1407689"/>
                <a:gd name="connsiteX1" fmla="*/ 0 w 2390077"/>
                <a:gd name="connsiteY1" fmla="*/ 1094510 h 1407689"/>
                <a:gd name="connsiteX2" fmla="*/ 2348512 w 2390077"/>
                <a:gd name="connsiteY2" fmla="*/ 0 h 1407689"/>
                <a:gd name="connsiteX3" fmla="*/ 2390077 w 2390077"/>
                <a:gd name="connsiteY3" fmla="*/ 1407689 h 1407689"/>
                <a:gd name="connsiteX4" fmla="*/ 678872 w 2390077"/>
                <a:gd name="connsiteY4" fmla="*/ 1338415 h 1407689"/>
                <a:gd name="connsiteX0" fmla="*/ 678872 w 2390077"/>
                <a:gd name="connsiteY0" fmla="*/ 243905 h 637308"/>
                <a:gd name="connsiteX1" fmla="*/ 0 w 2390077"/>
                <a:gd name="connsiteY1" fmla="*/ 0 h 637308"/>
                <a:gd name="connsiteX2" fmla="*/ 1780475 w 2390077"/>
                <a:gd name="connsiteY2" fmla="*/ 637308 h 637308"/>
                <a:gd name="connsiteX3" fmla="*/ 2390077 w 2390077"/>
                <a:gd name="connsiteY3" fmla="*/ 313179 h 637308"/>
                <a:gd name="connsiteX4" fmla="*/ 678872 w 2390077"/>
                <a:gd name="connsiteY4" fmla="*/ 243905 h 637308"/>
                <a:gd name="connsiteX0" fmla="*/ 55417 w 1766622"/>
                <a:gd name="connsiteY0" fmla="*/ 0 h 393403"/>
                <a:gd name="connsiteX1" fmla="*/ 0 w 1766622"/>
                <a:gd name="connsiteY1" fmla="*/ 337986 h 393403"/>
                <a:gd name="connsiteX2" fmla="*/ 1157020 w 1766622"/>
                <a:gd name="connsiteY2" fmla="*/ 393403 h 393403"/>
                <a:gd name="connsiteX3" fmla="*/ 1766622 w 1766622"/>
                <a:gd name="connsiteY3" fmla="*/ 69274 h 393403"/>
                <a:gd name="connsiteX4" fmla="*/ 55417 w 1766622"/>
                <a:gd name="connsiteY4" fmla="*/ 0 h 393403"/>
                <a:gd name="connsiteX0" fmla="*/ 55417 w 1766622"/>
                <a:gd name="connsiteY0" fmla="*/ 0 h 892166"/>
                <a:gd name="connsiteX1" fmla="*/ 0 w 1766622"/>
                <a:gd name="connsiteY1" fmla="*/ 337986 h 892166"/>
                <a:gd name="connsiteX2" fmla="*/ 1157020 w 1766622"/>
                <a:gd name="connsiteY2" fmla="*/ 892166 h 892166"/>
                <a:gd name="connsiteX3" fmla="*/ 1766622 w 1766622"/>
                <a:gd name="connsiteY3" fmla="*/ 69274 h 892166"/>
                <a:gd name="connsiteX4" fmla="*/ 55417 w 1766622"/>
                <a:gd name="connsiteY4" fmla="*/ 0 h 892166"/>
                <a:gd name="connsiteX0" fmla="*/ 263236 w 1974441"/>
                <a:gd name="connsiteY0" fmla="*/ 0 h 975296"/>
                <a:gd name="connsiteX1" fmla="*/ 0 w 1974441"/>
                <a:gd name="connsiteY1" fmla="*/ 975296 h 975296"/>
                <a:gd name="connsiteX2" fmla="*/ 1364839 w 1974441"/>
                <a:gd name="connsiteY2" fmla="*/ 892166 h 975296"/>
                <a:gd name="connsiteX3" fmla="*/ 1974441 w 1974441"/>
                <a:gd name="connsiteY3" fmla="*/ 69274 h 975296"/>
                <a:gd name="connsiteX4" fmla="*/ 263236 w 1974441"/>
                <a:gd name="connsiteY4" fmla="*/ 0 h 975296"/>
                <a:gd name="connsiteX0" fmla="*/ 263236 w 1974441"/>
                <a:gd name="connsiteY0" fmla="*/ 0 h 1238529"/>
                <a:gd name="connsiteX1" fmla="*/ 0 w 1974441"/>
                <a:gd name="connsiteY1" fmla="*/ 975296 h 1238529"/>
                <a:gd name="connsiteX2" fmla="*/ 1725057 w 1974441"/>
                <a:gd name="connsiteY2" fmla="*/ 1238529 h 1238529"/>
                <a:gd name="connsiteX3" fmla="*/ 1974441 w 1974441"/>
                <a:gd name="connsiteY3" fmla="*/ 69274 h 1238529"/>
                <a:gd name="connsiteX4" fmla="*/ 263236 w 1974441"/>
                <a:gd name="connsiteY4" fmla="*/ 0 h 1238529"/>
                <a:gd name="connsiteX0" fmla="*/ 263236 w 1974441"/>
                <a:gd name="connsiteY0" fmla="*/ 0 h 1169257"/>
                <a:gd name="connsiteX1" fmla="*/ 0 w 1974441"/>
                <a:gd name="connsiteY1" fmla="*/ 975296 h 1169257"/>
                <a:gd name="connsiteX2" fmla="*/ 1447966 w 1974441"/>
                <a:gd name="connsiteY2" fmla="*/ 1169257 h 1169257"/>
                <a:gd name="connsiteX3" fmla="*/ 1974441 w 1974441"/>
                <a:gd name="connsiteY3" fmla="*/ 69274 h 1169257"/>
                <a:gd name="connsiteX4" fmla="*/ 263236 w 1974441"/>
                <a:gd name="connsiteY4" fmla="*/ 0 h 1169257"/>
                <a:gd name="connsiteX0" fmla="*/ 568036 w 2279241"/>
                <a:gd name="connsiteY0" fmla="*/ 0 h 1169257"/>
                <a:gd name="connsiteX1" fmla="*/ 0 w 2279241"/>
                <a:gd name="connsiteY1" fmla="*/ 1072278 h 1169257"/>
                <a:gd name="connsiteX2" fmla="*/ 1752766 w 2279241"/>
                <a:gd name="connsiteY2" fmla="*/ 1169257 h 1169257"/>
                <a:gd name="connsiteX3" fmla="*/ 2279241 w 2279241"/>
                <a:gd name="connsiteY3" fmla="*/ 69274 h 1169257"/>
                <a:gd name="connsiteX4" fmla="*/ 568036 w 2279241"/>
                <a:gd name="connsiteY4" fmla="*/ 0 h 1169257"/>
                <a:gd name="connsiteX0" fmla="*/ 568036 w 2279241"/>
                <a:gd name="connsiteY0" fmla="*/ 0 h 1238529"/>
                <a:gd name="connsiteX1" fmla="*/ 0 w 2279241"/>
                <a:gd name="connsiteY1" fmla="*/ 1072278 h 1238529"/>
                <a:gd name="connsiteX2" fmla="*/ 1849748 w 2279241"/>
                <a:gd name="connsiteY2" fmla="*/ 1238529 h 1238529"/>
                <a:gd name="connsiteX3" fmla="*/ 2279241 w 2279241"/>
                <a:gd name="connsiteY3" fmla="*/ 69274 h 1238529"/>
                <a:gd name="connsiteX4" fmla="*/ 568036 w 2279241"/>
                <a:gd name="connsiteY4" fmla="*/ 0 h 1238529"/>
                <a:gd name="connsiteX0" fmla="*/ 581890 w 2293095"/>
                <a:gd name="connsiteY0" fmla="*/ 0 h 1238529"/>
                <a:gd name="connsiteX1" fmla="*/ 0 w 2293095"/>
                <a:gd name="connsiteY1" fmla="*/ 1196969 h 1238529"/>
                <a:gd name="connsiteX2" fmla="*/ 1863602 w 2293095"/>
                <a:gd name="connsiteY2" fmla="*/ 1238529 h 1238529"/>
                <a:gd name="connsiteX3" fmla="*/ 2293095 w 2293095"/>
                <a:gd name="connsiteY3" fmla="*/ 69274 h 1238529"/>
                <a:gd name="connsiteX4" fmla="*/ 581890 w 2293095"/>
                <a:gd name="connsiteY4" fmla="*/ 0 h 1238529"/>
                <a:gd name="connsiteX0" fmla="*/ 540326 w 2251531"/>
                <a:gd name="connsiteY0" fmla="*/ 0 h 1238529"/>
                <a:gd name="connsiteX1" fmla="*/ 0 w 2251531"/>
                <a:gd name="connsiteY1" fmla="*/ 1099987 h 1238529"/>
                <a:gd name="connsiteX2" fmla="*/ 1822038 w 2251531"/>
                <a:gd name="connsiteY2" fmla="*/ 1238529 h 1238529"/>
                <a:gd name="connsiteX3" fmla="*/ 2251531 w 2251531"/>
                <a:gd name="connsiteY3" fmla="*/ 69274 h 1238529"/>
                <a:gd name="connsiteX4" fmla="*/ 540326 w 2251531"/>
                <a:gd name="connsiteY4" fmla="*/ 0 h 1238529"/>
                <a:gd name="connsiteX0" fmla="*/ 540326 w 2251531"/>
                <a:gd name="connsiteY0" fmla="*/ 0 h 1169257"/>
                <a:gd name="connsiteX1" fmla="*/ 0 w 2251531"/>
                <a:gd name="connsiteY1" fmla="*/ 1099987 h 1169257"/>
                <a:gd name="connsiteX2" fmla="*/ 1808184 w 2251531"/>
                <a:gd name="connsiteY2" fmla="*/ 1169257 h 1169257"/>
                <a:gd name="connsiteX3" fmla="*/ 2251531 w 2251531"/>
                <a:gd name="connsiteY3" fmla="*/ 69274 h 1169257"/>
                <a:gd name="connsiteX4" fmla="*/ 540326 w 2251531"/>
                <a:gd name="connsiteY4" fmla="*/ 0 h 1169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1531" h="1169257">
                  <a:moveTo>
                    <a:pt x="540326" y="0"/>
                  </a:moveTo>
                  <a:lnTo>
                    <a:pt x="0" y="1099987"/>
                  </a:lnTo>
                  <a:lnTo>
                    <a:pt x="1808184" y="1169257"/>
                  </a:lnTo>
                  <a:lnTo>
                    <a:pt x="2251531" y="69274"/>
                  </a:lnTo>
                  <a:lnTo>
                    <a:pt x="540326" y="0"/>
                  </a:lnTo>
                  <a:close/>
                </a:path>
              </a:pathLst>
            </a:custGeom>
            <a:solidFill>
              <a:schemeClr val="accent1">
                <a:alpha val="97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Parallelogram 8">
              <a:extLst>
                <a:ext uri="{FF2B5EF4-FFF2-40B4-BE49-F238E27FC236}">
                  <a16:creationId xmlns:a16="http://schemas.microsoft.com/office/drawing/2014/main" id="{AE775599-767F-4F24-9BAA-83F6161CA714}"/>
                </a:ext>
              </a:extLst>
            </p:cNvPr>
            <p:cNvSpPr/>
            <p:nvPr/>
          </p:nvSpPr>
          <p:spPr>
            <a:xfrm>
              <a:off x="6318196" y="1745672"/>
              <a:ext cx="1901370" cy="1246909"/>
            </a:xfrm>
            <a:custGeom>
              <a:avLst/>
              <a:gdLst>
                <a:gd name="connsiteX0" fmla="*/ 0 w 1942932"/>
                <a:gd name="connsiteY0" fmla="*/ 1025236 h 1025236"/>
                <a:gd name="connsiteX1" fmla="*/ 256309 w 1942932"/>
                <a:gd name="connsiteY1" fmla="*/ 0 h 1025236"/>
                <a:gd name="connsiteX2" fmla="*/ 1942932 w 1942932"/>
                <a:gd name="connsiteY2" fmla="*/ 0 h 1025236"/>
                <a:gd name="connsiteX3" fmla="*/ 1686623 w 1942932"/>
                <a:gd name="connsiteY3" fmla="*/ 1025236 h 1025236"/>
                <a:gd name="connsiteX4" fmla="*/ 0 w 1942932"/>
                <a:gd name="connsiteY4" fmla="*/ 1025236 h 1025236"/>
                <a:gd name="connsiteX0" fmla="*/ 0 w 2317005"/>
                <a:gd name="connsiteY0" fmla="*/ 1122218 h 1122218"/>
                <a:gd name="connsiteX1" fmla="*/ 630382 w 2317005"/>
                <a:gd name="connsiteY1" fmla="*/ 0 h 1122218"/>
                <a:gd name="connsiteX2" fmla="*/ 2317005 w 2317005"/>
                <a:gd name="connsiteY2" fmla="*/ 0 h 1122218"/>
                <a:gd name="connsiteX3" fmla="*/ 2060696 w 2317005"/>
                <a:gd name="connsiteY3" fmla="*/ 1025236 h 1122218"/>
                <a:gd name="connsiteX4" fmla="*/ 0 w 2317005"/>
                <a:gd name="connsiteY4" fmla="*/ 1122218 h 1122218"/>
                <a:gd name="connsiteX0" fmla="*/ 0 w 2317005"/>
                <a:gd name="connsiteY0" fmla="*/ 1177636 h 1177636"/>
                <a:gd name="connsiteX1" fmla="*/ 270164 w 2317005"/>
                <a:gd name="connsiteY1" fmla="*/ 0 h 1177636"/>
                <a:gd name="connsiteX2" fmla="*/ 2317005 w 2317005"/>
                <a:gd name="connsiteY2" fmla="*/ 55418 h 1177636"/>
                <a:gd name="connsiteX3" fmla="*/ 2060696 w 2317005"/>
                <a:gd name="connsiteY3" fmla="*/ 1080654 h 1177636"/>
                <a:gd name="connsiteX4" fmla="*/ 0 w 2317005"/>
                <a:gd name="connsiteY4" fmla="*/ 1177636 h 1177636"/>
                <a:gd name="connsiteX0" fmla="*/ 0 w 2060696"/>
                <a:gd name="connsiteY0" fmla="*/ 1260763 h 1260763"/>
                <a:gd name="connsiteX1" fmla="*/ 270164 w 2060696"/>
                <a:gd name="connsiteY1" fmla="*/ 83127 h 1260763"/>
                <a:gd name="connsiteX2" fmla="*/ 1859805 w 2060696"/>
                <a:gd name="connsiteY2" fmla="*/ 0 h 1260763"/>
                <a:gd name="connsiteX3" fmla="*/ 2060696 w 2060696"/>
                <a:gd name="connsiteY3" fmla="*/ 1163781 h 1260763"/>
                <a:gd name="connsiteX4" fmla="*/ 0 w 2060696"/>
                <a:gd name="connsiteY4" fmla="*/ 1260763 h 1260763"/>
                <a:gd name="connsiteX0" fmla="*/ 0 w 1859805"/>
                <a:gd name="connsiteY0" fmla="*/ 1260763 h 1288472"/>
                <a:gd name="connsiteX1" fmla="*/ 270164 w 1859805"/>
                <a:gd name="connsiteY1" fmla="*/ 83127 h 1288472"/>
                <a:gd name="connsiteX2" fmla="*/ 1859805 w 1859805"/>
                <a:gd name="connsiteY2" fmla="*/ 0 h 1288472"/>
                <a:gd name="connsiteX3" fmla="*/ 1714333 w 1859805"/>
                <a:gd name="connsiteY3" fmla="*/ 1288472 h 1288472"/>
                <a:gd name="connsiteX4" fmla="*/ 0 w 1859805"/>
                <a:gd name="connsiteY4" fmla="*/ 1260763 h 1288472"/>
                <a:gd name="connsiteX0" fmla="*/ 0 w 1859805"/>
                <a:gd name="connsiteY0" fmla="*/ 1260763 h 1260763"/>
                <a:gd name="connsiteX1" fmla="*/ 270164 w 1859805"/>
                <a:gd name="connsiteY1" fmla="*/ 83127 h 1260763"/>
                <a:gd name="connsiteX2" fmla="*/ 1859805 w 1859805"/>
                <a:gd name="connsiteY2" fmla="*/ 0 h 1260763"/>
                <a:gd name="connsiteX3" fmla="*/ 1686624 w 1859805"/>
                <a:gd name="connsiteY3" fmla="*/ 1136072 h 1260763"/>
                <a:gd name="connsiteX4" fmla="*/ 0 w 1859805"/>
                <a:gd name="connsiteY4" fmla="*/ 1260763 h 1260763"/>
                <a:gd name="connsiteX0" fmla="*/ 0 w 1776678"/>
                <a:gd name="connsiteY0" fmla="*/ 1205345 h 1205345"/>
                <a:gd name="connsiteX1" fmla="*/ 270164 w 1776678"/>
                <a:gd name="connsiteY1" fmla="*/ 27709 h 1205345"/>
                <a:gd name="connsiteX2" fmla="*/ 1776678 w 1776678"/>
                <a:gd name="connsiteY2" fmla="*/ 0 h 1205345"/>
                <a:gd name="connsiteX3" fmla="*/ 1686624 w 1776678"/>
                <a:gd name="connsiteY3" fmla="*/ 1080654 h 1205345"/>
                <a:gd name="connsiteX4" fmla="*/ 0 w 1776678"/>
                <a:gd name="connsiteY4" fmla="*/ 1205345 h 1205345"/>
                <a:gd name="connsiteX0" fmla="*/ 0 w 2095333"/>
                <a:gd name="connsiteY0" fmla="*/ 1246909 h 1246909"/>
                <a:gd name="connsiteX1" fmla="*/ 588819 w 2095333"/>
                <a:gd name="connsiteY1" fmla="*/ 27709 h 1246909"/>
                <a:gd name="connsiteX2" fmla="*/ 2095333 w 2095333"/>
                <a:gd name="connsiteY2" fmla="*/ 0 h 1246909"/>
                <a:gd name="connsiteX3" fmla="*/ 2005279 w 2095333"/>
                <a:gd name="connsiteY3" fmla="*/ 1080654 h 1246909"/>
                <a:gd name="connsiteX4" fmla="*/ 0 w 2095333"/>
                <a:gd name="connsiteY4" fmla="*/ 1246909 h 1246909"/>
                <a:gd name="connsiteX0" fmla="*/ 0 w 2136897"/>
                <a:gd name="connsiteY0" fmla="*/ 1205346 h 1205346"/>
                <a:gd name="connsiteX1" fmla="*/ 630383 w 2136897"/>
                <a:gd name="connsiteY1" fmla="*/ 27709 h 1205346"/>
                <a:gd name="connsiteX2" fmla="*/ 2136897 w 2136897"/>
                <a:gd name="connsiteY2" fmla="*/ 0 h 1205346"/>
                <a:gd name="connsiteX3" fmla="*/ 2046843 w 2136897"/>
                <a:gd name="connsiteY3" fmla="*/ 1080654 h 1205346"/>
                <a:gd name="connsiteX4" fmla="*/ 0 w 2136897"/>
                <a:gd name="connsiteY4" fmla="*/ 1205346 h 1205346"/>
                <a:gd name="connsiteX0" fmla="*/ 0 w 2136897"/>
                <a:gd name="connsiteY0" fmla="*/ 1205346 h 1205346"/>
                <a:gd name="connsiteX1" fmla="*/ 630383 w 2136897"/>
                <a:gd name="connsiteY1" fmla="*/ 27709 h 1205346"/>
                <a:gd name="connsiteX2" fmla="*/ 2136897 w 2136897"/>
                <a:gd name="connsiteY2" fmla="*/ 0 h 1205346"/>
                <a:gd name="connsiteX3" fmla="*/ 1506516 w 2136897"/>
                <a:gd name="connsiteY3" fmla="*/ 1149927 h 1205346"/>
                <a:gd name="connsiteX4" fmla="*/ 0 w 2136897"/>
                <a:gd name="connsiteY4" fmla="*/ 1205346 h 1205346"/>
                <a:gd name="connsiteX0" fmla="*/ 0 w 1901370"/>
                <a:gd name="connsiteY0" fmla="*/ 1246909 h 1246909"/>
                <a:gd name="connsiteX1" fmla="*/ 630383 w 1901370"/>
                <a:gd name="connsiteY1" fmla="*/ 69272 h 1246909"/>
                <a:gd name="connsiteX2" fmla="*/ 1901370 w 1901370"/>
                <a:gd name="connsiteY2" fmla="*/ 0 h 1246909"/>
                <a:gd name="connsiteX3" fmla="*/ 1506516 w 1901370"/>
                <a:gd name="connsiteY3" fmla="*/ 1191490 h 1246909"/>
                <a:gd name="connsiteX4" fmla="*/ 0 w 1901370"/>
                <a:gd name="connsiteY4" fmla="*/ 1246909 h 1246909"/>
                <a:gd name="connsiteX0" fmla="*/ 0 w 1901370"/>
                <a:gd name="connsiteY0" fmla="*/ 1246909 h 1246909"/>
                <a:gd name="connsiteX1" fmla="*/ 630383 w 1901370"/>
                <a:gd name="connsiteY1" fmla="*/ 69272 h 1246909"/>
                <a:gd name="connsiteX2" fmla="*/ 1901370 w 1901370"/>
                <a:gd name="connsiteY2" fmla="*/ 0 h 1246909"/>
                <a:gd name="connsiteX3" fmla="*/ 1354116 w 1901370"/>
                <a:gd name="connsiteY3" fmla="*/ 1191490 h 1246909"/>
                <a:gd name="connsiteX4" fmla="*/ 0 w 1901370"/>
                <a:gd name="connsiteY4" fmla="*/ 1246909 h 1246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01370" h="1246909">
                  <a:moveTo>
                    <a:pt x="0" y="1246909"/>
                  </a:moveTo>
                  <a:lnTo>
                    <a:pt x="630383" y="69272"/>
                  </a:lnTo>
                  <a:lnTo>
                    <a:pt x="1901370" y="0"/>
                  </a:lnTo>
                  <a:lnTo>
                    <a:pt x="1354116" y="1191490"/>
                  </a:lnTo>
                  <a:lnTo>
                    <a:pt x="0" y="1246909"/>
                  </a:lnTo>
                  <a:close/>
                </a:path>
              </a:pathLst>
            </a:custGeom>
            <a:solidFill>
              <a:schemeClr val="accent3">
                <a:lumMod val="75000"/>
                <a:alpha val="8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Parallelogram 11">
              <a:extLst>
                <a:ext uri="{FF2B5EF4-FFF2-40B4-BE49-F238E27FC236}">
                  <a16:creationId xmlns:a16="http://schemas.microsoft.com/office/drawing/2014/main" id="{38256FE4-2F18-483F-ABDA-89CC75D3C9D7}"/>
                </a:ext>
              </a:extLst>
            </p:cNvPr>
            <p:cNvSpPr/>
            <p:nvPr/>
          </p:nvSpPr>
          <p:spPr>
            <a:xfrm>
              <a:off x="4069272" y="3488606"/>
              <a:ext cx="2050473" cy="900545"/>
            </a:xfrm>
            <a:custGeom>
              <a:avLst/>
              <a:gdLst>
                <a:gd name="connsiteX0" fmla="*/ 0 w 1343891"/>
                <a:gd name="connsiteY0" fmla="*/ 817418 h 817418"/>
                <a:gd name="connsiteX1" fmla="*/ 204355 w 1343891"/>
                <a:gd name="connsiteY1" fmla="*/ 0 h 817418"/>
                <a:gd name="connsiteX2" fmla="*/ 1343891 w 1343891"/>
                <a:gd name="connsiteY2" fmla="*/ 0 h 817418"/>
                <a:gd name="connsiteX3" fmla="*/ 1139537 w 1343891"/>
                <a:gd name="connsiteY3" fmla="*/ 817418 h 817418"/>
                <a:gd name="connsiteX4" fmla="*/ 0 w 1343891"/>
                <a:gd name="connsiteY4" fmla="*/ 817418 h 817418"/>
                <a:gd name="connsiteX0" fmla="*/ 0 w 1762992"/>
                <a:gd name="connsiteY0" fmla="*/ 817418 h 928254"/>
                <a:gd name="connsiteX1" fmla="*/ 204355 w 1762992"/>
                <a:gd name="connsiteY1" fmla="*/ 0 h 928254"/>
                <a:gd name="connsiteX2" fmla="*/ 1343891 w 1762992"/>
                <a:gd name="connsiteY2" fmla="*/ 0 h 928254"/>
                <a:gd name="connsiteX3" fmla="*/ 1762992 w 1762992"/>
                <a:gd name="connsiteY3" fmla="*/ 928254 h 928254"/>
                <a:gd name="connsiteX4" fmla="*/ 0 w 1762992"/>
                <a:gd name="connsiteY4" fmla="*/ 817418 h 928254"/>
                <a:gd name="connsiteX0" fmla="*/ 0 w 2050473"/>
                <a:gd name="connsiteY0" fmla="*/ 817418 h 928254"/>
                <a:gd name="connsiteX1" fmla="*/ 204355 w 2050473"/>
                <a:gd name="connsiteY1" fmla="*/ 0 h 928254"/>
                <a:gd name="connsiteX2" fmla="*/ 2050473 w 2050473"/>
                <a:gd name="connsiteY2" fmla="*/ 69273 h 928254"/>
                <a:gd name="connsiteX3" fmla="*/ 1762992 w 2050473"/>
                <a:gd name="connsiteY3" fmla="*/ 928254 h 928254"/>
                <a:gd name="connsiteX4" fmla="*/ 0 w 2050473"/>
                <a:gd name="connsiteY4" fmla="*/ 817418 h 928254"/>
                <a:gd name="connsiteX0" fmla="*/ 0 w 2050473"/>
                <a:gd name="connsiteY0" fmla="*/ 803564 h 914400"/>
                <a:gd name="connsiteX1" fmla="*/ 509155 w 2050473"/>
                <a:gd name="connsiteY1" fmla="*/ 0 h 914400"/>
                <a:gd name="connsiteX2" fmla="*/ 2050473 w 2050473"/>
                <a:gd name="connsiteY2" fmla="*/ 55419 h 914400"/>
                <a:gd name="connsiteX3" fmla="*/ 1762992 w 2050473"/>
                <a:gd name="connsiteY3" fmla="*/ 914400 h 914400"/>
                <a:gd name="connsiteX4" fmla="*/ 0 w 2050473"/>
                <a:gd name="connsiteY4" fmla="*/ 803564 h 914400"/>
                <a:gd name="connsiteX0" fmla="*/ 0 w 2050473"/>
                <a:gd name="connsiteY0" fmla="*/ 803564 h 900545"/>
                <a:gd name="connsiteX1" fmla="*/ 509155 w 2050473"/>
                <a:gd name="connsiteY1" fmla="*/ 0 h 900545"/>
                <a:gd name="connsiteX2" fmla="*/ 2050473 w 2050473"/>
                <a:gd name="connsiteY2" fmla="*/ 55419 h 900545"/>
                <a:gd name="connsiteX3" fmla="*/ 1721428 w 2050473"/>
                <a:gd name="connsiteY3" fmla="*/ 900545 h 900545"/>
                <a:gd name="connsiteX4" fmla="*/ 0 w 2050473"/>
                <a:gd name="connsiteY4" fmla="*/ 803564 h 900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50473" h="900545">
                  <a:moveTo>
                    <a:pt x="0" y="803564"/>
                  </a:moveTo>
                  <a:lnTo>
                    <a:pt x="509155" y="0"/>
                  </a:lnTo>
                  <a:lnTo>
                    <a:pt x="2050473" y="55419"/>
                  </a:lnTo>
                  <a:lnTo>
                    <a:pt x="1721428" y="900545"/>
                  </a:lnTo>
                  <a:lnTo>
                    <a:pt x="0" y="803564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6A67F0B-9B78-4849-8168-FE92AC262CF0}"/>
              </a:ext>
            </a:extLst>
          </p:cNvPr>
          <p:cNvGrpSpPr/>
          <p:nvPr/>
        </p:nvGrpSpPr>
        <p:grpSpPr>
          <a:xfrm>
            <a:off x="4821501" y="1603383"/>
            <a:ext cx="3701906" cy="1901107"/>
            <a:chOff x="1603556" y="2238232"/>
            <a:chExt cx="7167304" cy="3341366"/>
          </a:xfrm>
        </p:grpSpPr>
        <p:sp>
          <p:nvSpPr>
            <p:cNvPr id="14" name="Parallelogram 2">
              <a:extLst>
                <a:ext uri="{FF2B5EF4-FFF2-40B4-BE49-F238E27FC236}">
                  <a16:creationId xmlns:a16="http://schemas.microsoft.com/office/drawing/2014/main" id="{C889D38C-EEFF-4847-BC27-D357A0A3F638}"/>
                </a:ext>
              </a:extLst>
            </p:cNvPr>
            <p:cNvSpPr/>
            <p:nvPr/>
          </p:nvSpPr>
          <p:spPr>
            <a:xfrm>
              <a:off x="1603556" y="2883197"/>
              <a:ext cx="1567488" cy="1704108"/>
            </a:xfrm>
            <a:custGeom>
              <a:avLst/>
              <a:gdLst>
                <a:gd name="connsiteX0" fmla="*/ 0 w 983673"/>
                <a:gd name="connsiteY0" fmla="*/ 1911927 h 1911927"/>
                <a:gd name="connsiteX1" fmla="*/ 245918 w 983673"/>
                <a:gd name="connsiteY1" fmla="*/ 0 h 1911927"/>
                <a:gd name="connsiteX2" fmla="*/ 983673 w 983673"/>
                <a:gd name="connsiteY2" fmla="*/ 0 h 1911927"/>
                <a:gd name="connsiteX3" fmla="*/ 737755 w 983673"/>
                <a:gd name="connsiteY3" fmla="*/ 1911927 h 1911927"/>
                <a:gd name="connsiteX4" fmla="*/ 0 w 983673"/>
                <a:gd name="connsiteY4" fmla="*/ 1911927 h 1911927"/>
                <a:gd name="connsiteX0" fmla="*/ 0 w 817418"/>
                <a:gd name="connsiteY0" fmla="*/ 2466108 h 2466108"/>
                <a:gd name="connsiteX1" fmla="*/ 79663 w 817418"/>
                <a:gd name="connsiteY1" fmla="*/ 0 h 2466108"/>
                <a:gd name="connsiteX2" fmla="*/ 817418 w 817418"/>
                <a:gd name="connsiteY2" fmla="*/ 0 h 2466108"/>
                <a:gd name="connsiteX3" fmla="*/ 571500 w 817418"/>
                <a:gd name="connsiteY3" fmla="*/ 1911927 h 2466108"/>
                <a:gd name="connsiteX4" fmla="*/ 0 w 817418"/>
                <a:gd name="connsiteY4" fmla="*/ 2466108 h 2466108"/>
                <a:gd name="connsiteX0" fmla="*/ 0 w 817418"/>
                <a:gd name="connsiteY0" fmla="*/ 2466108 h 2466108"/>
                <a:gd name="connsiteX1" fmla="*/ 509154 w 817418"/>
                <a:gd name="connsiteY1" fmla="*/ 706582 h 2466108"/>
                <a:gd name="connsiteX2" fmla="*/ 817418 w 817418"/>
                <a:gd name="connsiteY2" fmla="*/ 0 h 2466108"/>
                <a:gd name="connsiteX3" fmla="*/ 571500 w 817418"/>
                <a:gd name="connsiteY3" fmla="*/ 1911927 h 2466108"/>
                <a:gd name="connsiteX4" fmla="*/ 0 w 817418"/>
                <a:gd name="connsiteY4" fmla="*/ 2466108 h 2466108"/>
                <a:gd name="connsiteX0" fmla="*/ 0 w 1122218"/>
                <a:gd name="connsiteY0" fmla="*/ 2258290 h 2258290"/>
                <a:gd name="connsiteX1" fmla="*/ 509154 w 1122218"/>
                <a:gd name="connsiteY1" fmla="*/ 498764 h 2258290"/>
                <a:gd name="connsiteX2" fmla="*/ 1122218 w 1122218"/>
                <a:gd name="connsiteY2" fmla="*/ 0 h 2258290"/>
                <a:gd name="connsiteX3" fmla="*/ 571500 w 1122218"/>
                <a:gd name="connsiteY3" fmla="*/ 1704109 h 2258290"/>
                <a:gd name="connsiteX4" fmla="*/ 0 w 1122218"/>
                <a:gd name="connsiteY4" fmla="*/ 2258290 h 2258290"/>
                <a:gd name="connsiteX0" fmla="*/ 0 w 1136072"/>
                <a:gd name="connsiteY0" fmla="*/ 2147454 h 2147454"/>
                <a:gd name="connsiteX1" fmla="*/ 509154 w 1136072"/>
                <a:gd name="connsiteY1" fmla="*/ 387928 h 2147454"/>
                <a:gd name="connsiteX2" fmla="*/ 1136072 w 1136072"/>
                <a:gd name="connsiteY2" fmla="*/ 0 h 2147454"/>
                <a:gd name="connsiteX3" fmla="*/ 571500 w 1136072"/>
                <a:gd name="connsiteY3" fmla="*/ 1593273 h 2147454"/>
                <a:gd name="connsiteX4" fmla="*/ 0 w 1136072"/>
                <a:gd name="connsiteY4" fmla="*/ 2147454 h 2147454"/>
                <a:gd name="connsiteX0" fmla="*/ 0 w 1610591"/>
                <a:gd name="connsiteY0" fmla="*/ 2147454 h 2147454"/>
                <a:gd name="connsiteX1" fmla="*/ 509154 w 1610591"/>
                <a:gd name="connsiteY1" fmla="*/ 387928 h 2147454"/>
                <a:gd name="connsiteX2" fmla="*/ 1136072 w 1610591"/>
                <a:gd name="connsiteY2" fmla="*/ 0 h 2147454"/>
                <a:gd name="connsiteX3" fmla="*/ 1610591 w 1610591"/>
                <a:gd name="connsiteY3" fmla="*/ 1039092 h 2147454"/>
                <a:gd name="connsiteX4" fmla="*/ 0 w 1610591"/>
                <a:gd name="connsiteY4" fmla="*/ 2147454 h 2147454"/>
                <a:gd name="connsiteX0" fmla="*/ 543791 w 1101437"/>
                <a:gd name="connsiteY0" fmla="*/ 1870363 h 1870363"/>
                <a:gd name="connsiteX1" fmla="*/ 0 w 1101437"/>
                <a:gd name="connsiteY1" fmla="*/ 387928 h 1870363"/>
                <a:gd name="connsiteX2" fmla="*/ 626918 w 1101437"/>
                <a:gd name="connsiteY2" fmla="*/ 0 h 1870363"/>
                <a:gd name="connsiteX3" fmla="*/ 1101437 w 1101437"/>
                <a:gd name="connsiteY3" fmla="*/ 1039092 h 1870363"/>
                <a:gd name="connsiteX4" fmla="*/ 543791 w 1101437"/>
                <a:gd name="connsiteY4" fmla="*/ 1870363 h 1870363"/>
                <a:gd name="connsiteX0" fmla="*/ 543791 w 1101437"/>
                <a:gd name="connsiteY0" fmla="*/ 2036617 h 2036617"/>
                <a:gd name="connsiteX1" fmla="*/ 0 w 1101437"/>
                <a:gd name="connsiteY1" fmla="*/ 554182 h 2036617"/>
                <a:gd name="connsiteX2" fmla="*/ 571500 w 1101437"/>
                <a:gd name="connsiteY2" fmla="*/ 0 h 2036617"/>
                <a:gd name="connsiteX3" fmla="*/ 1101437 w 1101437"/>
                <a:gd name="connsiteY3" fmla="*/ 1205346 h 2036617"/>
                <a:gd name="connsiteX4" fmla="*/ 543791 w 1101437"/>
                <a:gd name="connsiteY4" fmla="*/ 2036617 h 2036617"/>
                <a:gd name="connsiteX0" fmla="*/ 751609 w 1309255"/>
                <a:gd name="connsiteY0" fmla="*/ 2036617 h 2036617"/>
                <a:gd name="connsiteX1" fmla="*/ 0 w 1309255"/>
                <a:gd name="connsiteY1" fmla="*/ 706582 h 2036617"/>
                <a:gd name="connsiteX2" fmla="*/ 779318 w 1309255"/>
                <a:gd name="connsiteY2" fmla="*/ 0 h 2036617"/>
                <a:gd name="connsiteX3" fmla="*/ 1309255 w 1309255"/>
                <a:gd name="connsiteY3" fmla="*/ 1205346 h 2036617"/>
                <a:gd name="connsiteX4" fmla="*/ 751609 w 1309255"/>
                <a:gd name="connsiteY4" fmla="*/ 2036617 h 2036617"/>
                <a:gd name="connsiteX0" fmla="*/ 626106 w 1309255"/>
                <a:gd name="connsiteY0" fmla="*/ 1870363 h 1870363"/>
                <a:gd name="connsiteX1" fmla="*/ 0 w 1309255"/>
                <a:gd name="connsiteY1" fmla="*/ 706582 h 1870363"/>
                <a:gd name="connsiteX2" fmla="*/ 779318 w 1309255"/>
                <a:gd name="connsiteY2" fmla="*/ 0 h 1870363"/>
                <a:gd name="connsiteX3" fmla="*/ 1309255 w 1309255"/>
                <a:gd name="connsiteY3" fmla="*/ 1205346 h 1870363"/>
                <a:gd name="connsiteX4" fmla="*/ 626106 w 1309255"/>
                <a:gd name="connsiteY4" fmla="*/ 1870363 h 1870363"/>
                <a:gd name="connsiteX0" fmla="*/ 626106 w 1217980"/>
                <a:gd name="connsiteY0" fmla="*/ 1870363 h 1870363"/>
                <a:gd name="connsiteX1" fmla="*/ 0 w 1217980"/>
                <a:gd name="connsiteY1" fmla="*/ 706582 h 1870363"/>
                <a:gd name="connsiteX2" fmla="*/ 779318 w 1217980"/>
                <a:gd name="connsiteY2" fmla="*/ 0 h 1870363"/>
                <a:gd name="connsiteX3" fmla="*/ 1217980 w 1217980"/>
                <a:gd name="connsiteY3" fmla="*/ 1122219 h 1870363"/>
                <a:gd name="connsiteX4" fmla="*/ 626106 w 1217980"/>
                <a:gd name="connsiteY4" fmla="*/ 1870363 h 1870363"/>
                <a:gd name="connsiteX0" fmla="*/ 626106 w 1217980"/>
                <a:gd name="connsiteY0" fmla="*/ 1870363 h 1870363"/>
                <a:gd name="connsiteX1" fmla="*/ 0 w 1217980"/>
                <a:gd name="connsiteY1" fmla="*/ 706582 h 1870363"/>
                <a:gd name="connsiteX2" fmla="*/ 779318 w 1217980"/>
                <a:gd name="connsiteY2" fmla="*/ 0 h 1870363"/>
                <a:gd name="connsiteX3" fmla="*/ 662489 w 1217980"/>
                <a:gd name="connsiteY3" fmla="*/ 199441 h 1870363"/>
                <a:gd name="connsiteX4" fmla="*/ 1217980 w 1217980"/>
                <a:gd name="connsiteY4" fmla="*/ 1122219 h 1870363"/>
                <a:gd name="connsiteX5" fmla="*/ 626106 w 1217980"/>
                <a:gd name="connsiteY5" fmla="*/ 1870363 h 1870363"/>
                <a:gd name="connsiteX0" fmla="*/ 626106 w 1263617"/>
                <a:gd name="connsiteY0" fmla="*/ 1870363 h 1870363"/>
                <a:gd name="connsiteX1" fmla="*/ 0 w 1263617"/>
                <a:gd name="connsiteY1" fmla="*/ 706582 h 1870363"/>
                <a:gd name="connsiteX2" fmla="*/ 779318 w 1263617"/>
                <a:gd name="connsiteY2" fmla="*/ 0 h 1870363"/>
                <a:gd name="connsiteX3" fmla="*/ 662489 w 1263617"/>
                <a:gd name="connsiteY3" fmla="*/ 199441 h 1870363"/>
                <a:gd name="connsiteX4" fmla="*/ 1263617 w 1263617"/>
                <a:gd name="connsiteY4" fmla="*/ 1136074 h 1870363"/>
                <a:gd name="connsiteX5" fmla="*/ 626106 w 1263617"/>
                <a:gd name="connsiteY5" fmla="*/ 1870363 h 1870363"/>
                <a:gd name="connsiteX0" fmla="*/ 751609 w 1389120"/>
                <a:gd name="connsiteY0" fmla="*/ 1870363 h 1870363"/>
                <a:gd name="connsiteX1" fmla="*/ 0 w 1389120"/>
                <a:gd name="connsiteY1" fmla="*/ 831273 h 1870363"/>
                <a:gd name="connsiteX2" fmla="*/ 904821 w 1389120"/>
                <a:gd name="connsiteY2" fmla="*/ 0 h 1870363"/>
                <a:gd name="connsiteX3" fmla="*/ 787992 w 1389120"/>
                <a:gd name="connsiteY3" fmla="*/ 199441 h 1870363"/>
                <a:gd name="connsiteX4" fmla="*/ 1389120 w 1389120"/>
                <a:gd name="connsiteY4" fmla="*/ 1136074 h 1870363"/>
                <a:gd name="connsiteX5" fmla="*/ 751609 w 1389120"/>
                <a:gd name="connsiteY5" fmla="*/ 1870363 h 1870363"/>
                <a:gd name="connsiteX0" fmla="*/ 751609 w 1389120"/>
                <a:gd name="connsiteY0" fmla="*/ 1704108 h 1704108"/>
                <a:gd name="connsiteX1" fmla="*/ 0 w 1389120"/>
                <a:gd name="connsiteY1" fmla="*/ 665018 h 1704108"/>
                <a:gd name="connsiteX2" fmla="*/ 767908 w 1389120"/>
                <a:gd name="connsiteY2" fmla="*/ 0 h 1704108"/>
                <a:gd name="connsiteX3" fmla="*/ 787992 w 1389120"/>
                <a:gd name="connsiteY3" fmla="*/ 33186 h 1704108"/>
                <a:gd name="connsiteX4" fmla="*/ 1389120 w 1389120"/>
                <a:gd name="connsiteY4" fmla="*/ 969819 h 1704108"/>
                <a:gd name="connsiteX5" fmla="*/ 751609 w 1389120"/>
                <a:gd name="connsiteY5" fmla="*/ 1704108 h 1704108"/>
                <a:gd name="connsiteX0" fmla="*/ 785837 w 1389120"/>
                <a:gd name="connsiteY0" fmla="*/ 1704108 h 1704108"/>
                <a:gd name="connsiteX1" fmla="*/ 0 w 1389120"/>
                <a:gd name="connsiteY1" fmla="*/ 665018 h 1704108"/>
                <a:gd name="connsiteX2" fmla="*/ 767908 w 1389120"/>
                <a:gd name="connsiteY2" fmla="*/ 0 h 1704108"/>
                <a:gd name="connsiteX3" fmla="*/ 787992 w 1389120"/>
                <a:gd name="connsiteY3" fmla="*/ 33186 h 1704108"/>
                <a:gd name="connsiteX4" fmla="*/ 1389120 w 1389120"/>
                <a:gd name="connsiteY4" fmla="*/ 969819 h 1704108"/>
                <a:gd name="connsiteX5" fmla="*/ 785837 w 1389120"/>
                <a:gd name="connsiteY5" fmla="*/ 1704108 h 17041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89120" h="1704108">
                  <a:moveTo>
                    <a:pt x="785837" y="1704108"/>
                  </a:moveTo>
                  <a:lnTo>
                    <a:pt x="0" y="665018"/>
                  </a:lnTo>
                  <a:lnTo>
                    <a:pt x="767908" y="0"/>
                  </a:lnTo>
                  <a:cubicBezTo>
                    <a:pt x="766997" y="24917"/>
                    <a:pt x="788903" y="8269"/>
                    <a:pt x="787992" y="33186"/>
                  </a:cubicBezTo>
                  <a:lnTo>
                    <a:pt x="1389120" y="969819"/>
                  </a:lnTo>
                  <a:lnTo>
                    <a:pt x="785837" y="1704108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Cube 14">
              <a:extLst>
                <a:ext uri="{FF2B5EF4-FFF2-40B4-BE49-F238E27FC236}">
                  <a16:creationId xmlns:a16="http://schemas.microsoft.com/office/drawing/2014/main" id="{EF70A982-FEA0-47A0-9C6B-7D6BD486CC26}"/>
                </a:ext>
              </a:extLst>
            </p:cNvPr>
            <p:cNvSpPr/>
            <p:nvPr/>
          </p:nvSpPr>
          <p:spPr>
            <a:xfrm>
              <a:off x="2509088" y="2632769"/>
              <a:ext cx="3112125" cy="1929567"/>
            </a:xfrm>
            <a:prstGeom prst="cube">
              <a:avLst/>
            </a:prstGeom>
            <a:solidFill>
              <a:schemeClr val="bg1">
                <a:alpha val="1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rapezoid 6">
              <a:extLst>
                <a:ext uri="{FF2B5EF4-FFF2-40B4-BE49-F238E27FC236}">
                  <a16:creationId xmlns:a16="http://schemas.microsoft.com/office/drawing/2014/main" id="{7DBFD0DE-459C-423A-80CB-F340FDB8EFDD}"/>
                </a:ext>
              </a:extLst>
            </p:cNvPr>
            <p:cNvSpPr/>
            <p:nvPr/>
          </p:nvSpPr>
          <p:spPr>
            <a:xfrm>
              <a:off x="3137332" y="2502763"/>
              <a:ext cx="2746599" cy="1382716"/>
            </a:xfrm>
            <a:custGeom>
              <a:avLst/>
              <a:gdLst>
                <a:gd name="connsiteX0" fmla="*/ 0 w 1655785"/>
                <a:gd name="connsiteY0" fmla="*/ 1546233 h 1546233"/>
                <a:gd name="connsiteX1" fmla="*/ 0 w 1655785"/>
                <a:gd name="connsiteY1" fmla="*/ 0 h 1546233"/>
                <a:gd name="connsiteX2" fmla="*/ 1655785 w 1655785"/>
                <a:gd name="connsiteY2" fmla="*/ 0 h 1546233"/>
                <a:gd name="connsiteX3" fmla="*/ 1655785 w 1655785"/>
                <a:gd name="connsiteY3" fmla="*/ 1546233 h 1546233"/>
                <a:gd name="connsiteX4" fmla="*/ 0 w 1655785"/>
                <a:gd name="connsiteY4" fmla="*/ 1546233 h 1546233"/>
                <a:gd name="connsiteX0" fmla="*/ 0 w 1655785"/>
                <a:gd name="connsiteY0" fmla="*/ 1546233 h 1546233"/>
                <a:gd name="connsiteX1" fmla="*/ 0 w 1655785"/>
                <a:gd name="connsiteY1" fmla="*/ 0 h 1546233"/>
                <a:gd name="connsiteX2" fmla="*/ 1655785 w 1655785"/>
                <a:gd name="connsiteY2" fmla="*/ 0 h 1546233"/>
                <a:gd name="connsiteX3" fmla="*/ 1337131 w 1655785"/>
                <a:gd name="connsiteY3" fmla="*/ 1546233 h 1546233"/>
                <a:gd name="connsiteX4" fmla="*/ 0 w 1655785"/>
                <a:gd name="connsiteY4" fmla="*/ 1546233 h 1546233"/>
                <a:gd name="connsiteX0" fmla="*/ 0 w 1447967"/>
                <a:gd name="connsiteY0" fmla="*/ 1546233 h 1546233"/>
                <a:gd name="connsiteX1" fmla="*/ 0 w 1447967"/>
                <a:gd name="connsiteY1" fmla="*/ 0 h 1546233"/>
                <a:gd name="connsiteX2" fmla="*/ 1447967 w 1447967"/>
                <a:gd name="connsiteY2" fmla="*/ 41564 h 1546233"/>
                <a:gd name="connsiteX3" fmla="*/ 1337131 w 1447967"/>
                <a:gd name="connsiteY3" fmla="*/ 1546233 h 1546233"/>
                <a:gd name="connsiteX4" fmla="*/ 0 w 1447967"/>
                <a:gd name="connsiteY4" fmla="*/ 1546233 h 1546233"/>
                <a:gd name="connsiteX0" fmla="*/ 0 w 1683494"/>
                <a:gd name="connsiteY0" fmla="*/ 1546233 h 1546233"/>
                <a:gd name="connsiteX1" fmla="*/ 0 w 1683494"/>
                <a:gd name="connsiteY1" fmla="*/ 0 h 1546233"/>
                <a:gd name="connsiteX2" fmla="*/ 1683494 w 1683494"/>
                <a:gd name="connsiteY2" fmla="*/ 221673 h 1546233"/>
                <a:gd name="connsiteX3" fmla="*/ 1337131 w 1683494"/>
                <a:gd name="connsiteY3" fmla="*/ 1546233 h 1546233"/>
                <a:gd name="connsiteX4" fmla="*/ 0 w 1683494"/>
                <a:gd name="connsiteY4" fmla="*/ 1546233 h 1546233"/>
                <a:gd name="connsiteX0" fmla="*/ 0 w 1683494"/>
                <a:gd name="connsiteY0" fmla="*/ 1324560 h 1324560"/>
                <a:gd name="connsiteX1" fmla="*/ 332509 w 1683494"/>
                <a:gd name="connsiteY1" fmla="*/ 124691 h 1324560"/>
                <a:gd name="connsiteX2" fmla="*/ 1683494 w 1683494"/>
                <a:gd name="connsiteY2" fmla="*/ 0 h 1324560"/>
                <a:gd name="connsiteX3" fmla="*/ 1337131 w 1683494"/>
                <a:gd name="connsiteY3" fmla="*/ 1324560 h 1324560"/>
                <a:gd name="connsiteX4" fmla="*/ 0 w 1683494"/>
                <a:gd name="connsiteY4" fmla="*/ 1324560 h 1324560"/>
                <a:gd name="connsiteX0" fmla="*/ 0 w 1683494"/>
                <a:gd name="connsiteY0" fmla="*/ 1407687 h 1407687"/>
                <a:gd name="connsiteX1" fmla="*/ 41564 w 1683494"/>
                <a:gd name="connsiteY1" fmla="*/ 0 h 1407687"/>
                <a:gd name="connsiteX2" fmla="*/ 1683494 w 1683494"/>
                <a:gd name="connsiteY2" fmla="*/ 83127 h 1407687"/>
                <a:gd name="connsiteX3" fmla="*/ 1337131 w 1683494"/>
                <a:gd name="connsiteY3" fmla="*/ 1407687 h 1407687"/>
                <a:gd name="connsiteX4" fmla="*/ 0 w 1683494"/>
                <a:gd name="connsiteY4" fmla="*/ 1407687 h 1407687"/>
                <a:gd name="connsiteX0" fmla="*/ 0 w 1683494"/>
                <a:gd name="connsiteY0" fmla="*/ 1407687 h 1407687"/>
                <a:gd name="connsiteX1" fmla="*/ 41564 w 1683494"/>
                <a:gd name="connsiteY1" fmla="*/ 0 h 1407687"/>
                <a:gd name="connsiteX2" fmla="*/ 1683494 w 1683494"/>
                <a:gd name="connsiteY2" fmla="*/ 83127 h 1407687"/>
                <a:gd name="connsiteX3" fmla="*/ 1198586 w 1683494"/>
                <a:gd name="connsiteY3" fmla="*/ 1241432 h 1407687"/>
                <a:gd name="connsiteX4" fmla="*/ 0 w 1683494"/>
                <a:gd name="connsiteY4" fmla="*/ 1407687 h 1407687"/>
                <a:gd name="connsiteX0" fmla="*/ 0 w 1683494"/>
                <a:gd name="connsiteY0" fmla="*/ 1407687 h 1449251"/>
                <a:gd name="connsiteX1" fmla="*/ 41564 w 1683494"/>
                <a:gd name="connsiteY1" fmla="*/ 0 h 1449251"/>
                <a:gd name="connsiteX2" fmla="*/ 1683494 w 1683494"/>
                <a:gd name="connsiteY2" fmla="*/ 83127 h 1449251"/>
                <a:gd name="connsiteX3" fmla="*/ 1350986 w 1683494"/>
                <a:gd name="connsiteY3" fmla="*/ 1449251 h 1449251"/>
                <a:gd name="connsiteX4" fmla="*/ 0 w 1683494"/>
                <a:gd name="connsiteY4" fmla="*/ 1407687 h 1449251"/>
                <a:gd name="connsiteX0" fmla="*/ 0 w 1683494"/>
                <a:gd name="connsiteY0" fmla="*/ 1407687 h 1463106"/>
                <a:gd name="connsiteX1" fmla="*/ 41564 w 1683494"/>
                <a:gd name="connsiteY1" fmla="*/ 0 h 1463106"/>
                <a:gd name="connsiteX2" fmla="*/ 1683494 w 1683494"/>
                <a:gd name="connsiteY2" fmla="*/ 83127 h 1463106"/>
                <a:gd name="connsiteX3" fmla="*/ 1240150 w 1683494"/>
                <a:gd name="connsiteY3" fmla="*/ 1463106 h 1463106"/>
                <a:gd name="connsiteX4" fmla="*/ 0 w 1683494"/>
                <a:gd name="connsiteY4" fmla="*/ 1407687 h 1463106"/>
                <a:gd name="connsiteX0" fmla="*/ 0 w 1240150"/>
                <a:gd name="connsiteY0" fmla="*/ 1407687 h 1463106"/>
                <a:gd name="connsiteX1" fmla="*/ 41564 w 1240150"/>
                <a:gd name="connsiteY1" fmla="*/ 0 h 1463106"/>
                <a:gd name="connsiteX2" fmla="*/ 1129312 w 1240150"/>
                <a:gd name="connsiteY2" fmla="*/ 69273 h 1463106"/>
                <a:gd name="connsiteX3" fmla="*/ 1240150 w 1240150"/>
                <a:gd name="connsiteY3" fmla="*/ 1463106 h 1463106"/>
                <a:gd name="connsiteX4" fmla="*/ 0 w 1240150"/>
                <a:gd name="connsiteY4" fmla="*/ 1407687 h 1463106"/>
                <a:gd name="connsiteX0" fmla="*/ 0 w 1240150"/>
                <a:gd name="connsiteY0" fmla="*/ 1379978 h 1435397"/>
                <a:gd name="connsiteX1" fmla="*/ 290946 w 1240150"/>
                <a:gd name="connsiteY1" fmla="*/ 0 h 1435397"/>
                <a:gd name="connsiteX2" fmla="*/ 1129312 w 1240150"/>
                <a:gd name="connsiteY2" fmla="*/ 41564 h 1435397"/>
                <a:gd name="connsiteX3" fmla="*/ 1240150 w 1240150"/>
                <a:gd name="connsiteY3" fmla="*/ 1435397 h 1435397"/>
                <a:gd name="connsiteX4" fmla="*/ 0 w 1240150"/>
                <a:gd name="connsiteY4" fmla="*/ 1379978 h 1435397"/>
                <a:gd name="connsiteX0" fmla="*/ 0 w 1461821"/>
                <a:gd name="connsiteY0" fmla="*/ 1379978 h 1435397"/>
                <a:gd name="connsiteX1" fmla="*/ 290946 w 1461821"/>
                <a:gd name="connsiteY1" fmla="*/ 0 h 1435397"/>
                <a:gd name="connsiteX2" fmla="*/ 1461821 w 1461821"/>
                <a:gd name="connsiteY2" fmla="*/ 13855 h 1435397"/>
                <a:gd name="connsiteX3" fmla="*/ 1240150 w 1461821"/>
                <a:gd name="connsiteY3" fmla="*/ 1435397 h 1435397"/>
                <a:gd name="connsiteX4" fmla="*/ 0 w 1461821"/>
                <a:gd name="connsiteY4" fmla="*/ 1379978 h 1435397"/>
                <a:gd name="connsiteX0" fmla="*/ 0 w 1406403"/>
                <a:gd name="connsiteY0" fmla="*/ 1379978 h 1435397"/>
                <a:gd name="connsiteX1" fmla="*/ 290946 w 1406403"/>
                <a:gd name="connsiteY1" fmla="*/ 0 h 1435397"/>
                <a:gd name="connsiteX2" fmla="*/ 1406403 w 1406403"/>
                <a:gd name="connsiteY2" fmla="*/ 27709 h 1435397"/>
                <a:gd name="connsiteX3" fmla="*/ 1240150 w 1406403"/>
                <a:gd name="connsiteY3" fmla="*/ 1435397 h 1435397"/>
                <a:gd name="connsiteX4" fmla="*/ 0 w 1406403"/>
                <a:gd name="connsiteY4" fmla="*/ 1379978 h 1435397"/>
                <a:gd name="connsiteX0" fmla="*/ 0 w 1420259"/>
                <a:gd name="connsiteY0" fmla="*/ 1379978 h 1532379"/>
                <a:gd name="connsiteX1" fmla="*/ 290946 w 1420259"/>
                <a:gd name="connsiteY1" fmla="*/ 0 h 1532379"/>
                <a:gd name="connsiteX2" fmla="*/ 1406403 w 1420259"/>
                <a:gd name="connsiteY2" fmla="*/ 27709 h 1532379"/>
                <a:gd name="connsiteX3" fmla="*/ 1420259 w 1420259"/>
                <a:gd name="connsiteY3" fmla="*/ 1532379 h 1532379"/>
                <a:gd name="connsiteX4" fmla="*/ 0 w 1420259"/>
                <a:gd name="connsiteY4" fmla="*/ 1379978 h 1532379"/>
                <a:gd name="connsiteX0" fmla="*/ 0 w 1531094"/>
                <a:gd name="connsiteY0" fmla="*/ 1379978 h 1532379"/>
                <a:gd name="connsiteX1" fmla="*/ 290946 w 1531094"/>
                <a:gd name="connsiteY1" fmla="*/ 0 h 1532379"/>
                <a:gd name="connsiteX2" fmla="*/ 1531094 w 1531094"/>
                <a:gd name="connsiteY2" fmla="*/ 27709 h 1532379"/>
                <a:gd name="connsiteX3" fmla="*/ 1420259 w 1531094"/>
                <a:gd name="connsiteY3" fmla="*/ 1532379 h 1532379"/>
                <a:gd name="connsiteX4" fmla="*/ 0 w 1531094"/>
                <a:gd name="connsiteY4" fmla="*/ 1379978 h 1532379"/>
                <a:gd name="connsiteX0" fmla="*/ 0 w 1531094"/>
                <a:gd name="connsiteY0" fmla="*/ 1379978 h 1532379"/>
                <a:gd name="connsiteX1" fmla="*/ 387928 w 1531094"/>
                <a:gd name="connsiteY1" fmla="*/ 0 h 1532379"/>
                <a:gd name="connsiteX2" fmla="*/ 1531094 w 1531094"/>
                <a:gd name="connsiteY2" fmla="*/ 27709 h 1532379"/>
                <a:gd name="connsiteX3" fmla="*/ 1420259 w 1531094"/>
                <a:gd name="connsiteY3" fmla="*/ 1532379 h 1532379"/>
                <a:gd name="connsiteX4" fmla="*/ 0 w 1531094"/>
                <a:gd name="connsiteY4" fmla="*/ 1379978 h 1532379"/>
                <a:gd name="connsiteX0" fmla="*/ 0 w 1669640"/>
                <a:gd name="connsiteY0" fmla="*/ 1379978 h 1532379"/>
                <a:gd name="connsiteX1" fmla="*/ 387928 w 1669640"/>
                <a:gd name="connsiteY1" fmla="*/ 0 h 1532379"/>
                <a:gd name="connsiteX2" fmla="*/ 1669640 w 1669640"/>
                <a:gd name="connsiteY2" fmla="*/ 41563 h 1532379"/>
                <a:gd name="connsiteX3" fmla="*/ 1420259 w 1669640"/>
                <a:gd name="connsiteY3" fmla="*/ 1532379 h 1532379"/>
                <a:gd name="connsiteX4" fmla="*/ 0 w 1669640"/>
                <a:gd name="connsiteY4" fmla="*/ 1379978 h 1532379"/>
                <a:gd name="connsiteX0" fmla="*/ 0 w 1697350"/>
                <a:gd name="connsiteY0" fmla="*/ 1379978 h 1670925"/>
                <a:gd name="connsiteX1" fmla="*/ 387928 w 1697350"/>
                <a:gd name="connsiteY1" fmla="*/ 0 h 1670925"/>
                <a:gd name="connsiteX2" fmla="*/ 1669640 w 1697350"/>
                <a:gd name="connsiteY2" fmla="*/ 41563 h 1670925"/>
                <a:gd name="connsiteX3" fmla="*/ 1697350 w 1697350"/>
                <a:gd name="connsiteY3" fmla="*/ 1670925 h 1670925"/>
                <a:gd name="connsiteX4" fmla="*/ 0 w 1697350"/>
                <a:gd name="connsiteY4" fmla="*/ 1379978 h 1670925"/>
                <a:gd name="connsiteX0" fmla="*/ 0 w 1669640"/>
                <a:gd name="connsiteY0" fmla="*/ 1379978 h 1407689"/>
                <a:gd name="connsiteX1" fmla="*/ 387928 w 1669640"/>
                <a:gd name="connsiteY1" fmla="*/ 0 h 1407689"/>
                <a:gd name="connsiteX2" fmla="*/ 1669640 w 1669640"/>
                <a:gd name="connsiteY2" fmla="*/ 41563 h 1407689"/>
                <a:gd name="connsiteX3" fmla="*/ 1489531 w 1669640"/>
                <a:gd name="connsiteY3" fmla="*/ 1407689 h 1407689"/>
                <a:gd name="connsiteX4" fmla="*/ 0 w 1669640"/>
                <a:gd name="connsiteY4" fmla="*/ 1379978 h 1407689"/>
                <a:gd name="connsiteX0" fmla="*/ 0 w 1877458"/>
                <a:gd name="connsiteY0" fmla="*/ 1476960 h 1504671"/>
                <a:gd name="connsiteX1" fmla="*/ 387928 w 1877458"/>
                <a:gd name="connsiteY1" fmla="*/ 96982 h 1504671"/>
                <a:gd name="connsiteX2" fmla="*/ 1877458 w 1877458"/>
                <a:gd name="connsiteY2" fmla="*/ 0 h 1504671"/>
                <a:gd name="connsiteX3" fmla="*/ 1489531 w 1877458"/>
                <a:gd name="connsiteY3" fmla="*/ 1504671 h 1504671"/>
                <a:gd name="connsiteX4" fmla="*/ 0 w 1877458"/>
                <a:gd name="connsiteY4" fmla="*/ 1476960 h 1504671"/>
                <a:gd name="connsiteX0" fmla="*/ 0 w 1877458"/>
                <a:gd name="connsiteY0" fmla="*/ 1379978 h 1407689"/>
                <a:gd name="connsiteX1" fmla="*/ 387928 w 1877458"/>
                <a:gd name="connsiteY1" fmla="*/ 0 h 1407689"/>
                <a:gd name="connsiteX2" fmla="*/ 1877458 w 1877458"/>
                <a:gd name="connsiteY2" fmla="*/ 27709 h 1407689"/>
                <a:gd name="connsiteX3" fmla="*/ 1489531 w 1877458"/>
                <a:gd name="connsiteY3" fmla="*/ 1407689 h 1407689"/>
                <a:gd name="connsiteX4" fmla="*/ 0 w 1877458"/>
                <a:gd name="connsiteY4" fmla="*/ 1379978 h 1407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7458" h="1407689">
                  <a:moveTo>
                    <a:pt x="0" y="1379978"/>
                  </a:moveTo>
                  <a:lnTo>
                    <a:pt x="387928" y="0"/>
                  </a:lnTo>
                  <a:lnTo>
                    <a:pt x="1877458" y="27709"/>
                  </a:lnTo>
                  <a:lnTo>
                    <a:pt x="1489531" y="1407689"/>
                  </a:lnTo>
                  <a:lnTo>
                    <a:pt x="0" y="1379978"/>
                  </a:lnTo>
                  <a:close/>
                </a:path>
              </a:pathLst>
            </a:custGeom>
            <a:solidFill>
              <a:schemeClr val="accent1">
                <a:alpha val="97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Parallelogram 2">
              <a:extLst>
                <a:ext uri="{FF2B5EF4-FFF2-40B4-BE49-F238E27FC236}">
                  <a16:creationId xmlns:a16="http://schemas.microsoft.com/office/drawing/2014/main" id="{B5C0643C-6874-4CDF-A363-3AE7D50C2EAB}"/>
                </a:ext>
              </a:extLst>
            </p:cNvPr>
            <p:cNvSpPr/>
            <p:nvPr/>
          </p:nvSpPr>
          <p:spPr>
            <a:xfrm rot="648681">
              <a:off x="4977101" y="2363326"/>
              <a:ext cx="1191490" cy="2576945"/>
            </a:xfrm>
            <a:custGeom>
              <a:avLst/>
              <a:gdLst>
                <a:gd name="connsiteX0" fmla="*/ 0 w 983673"/>
                <a:gd name="connsiteY0" fmla="*/ 1911927 h 1911927"/>
                <a:gd name="connsiteX1" fmla="*/ 245918 w 983673"/>
                <a:gd name="connsiteY1" fmla="*/ 0 h 1911927"/>
                <a:gd name="connsiteX2" fmla="*/ 983673 w 983673"/>
                <a:gd name="connsiteY2" fmla="*/ 0 h 1911927"/>
                <a:gd name="connsiteX3" fmla="*/ 737755 w 983673"/>
                <a:gd name="connsiteY3" fmla="*/ 1911927 h 1911927"/>
                <a:gd name="connsiteX4" fmla="*/ 0 w 983673"/>
                <a:gd name="connsiteY4" fmla="*/ 1911927 h 1911927"/>
                <a:gd name="connsiteX0" fmla="*/ 0 w 817418"/>
                <a:gd name="connsiteY0" fmla="*/ 2466108 h 2466108"/>
                <a:gd name="connsiteX1" fmla="*/ 79663 w 817418"/>
                <a:gd name="connsiteY1" fmla="*/ 0 h 2466108"/>
                <a:gd name="connsiteX2" fmla="*/ 817418 w 817418"/>
                <a:gd name="connsiteY2" fmla="*/ 0 h 2466108"/>
                <a:gd name="connsiteX3" fmla="*/ 571500 w 817418"/>
                <a:gd name="connsiteY3" fmla="*/ 1911927 h 2466108"/>
                <a:gd name="connsiteX4" fmla="*/ 0 w 817418"/>
                <a:gd name="connsiteY4" fmla="*/ 2466108 h 2466108"/>
                <a:gd name="connsiteX0" fmla="*/ 0 w 817418"/>
                <a:gd name="connsiteY0" fmla="*/ 2466108 h 2466108"/>
                <a:gd name="connsiteX1" fmla="*/ 509154 w 817418"/>
                <a:gd name="connsiteY1" fmla="*/ 706582 h 2466108"/>
                <a:gd name="connsiteX2" fmla="*/ 817418 w 817418"/>
                <a:gd name="connsiteY2" fmla="*/ 0 h 2466108"/>
                <a:gd name="connsiteX3" fmla="*/ 571500 w 817418"/>
                <a:gd name="connsiteY3" fmla="*/ 1911927 h 2466108"/>
                <a:gd name="connsiteX4" fmla="*/ 0 w 817418"/>
                <a:gd name="connsiteY4" fmla="*/ 2466108 h 2466108"/>
                <a:gd name="connsiteX0" fmla="*/ 0 w 1122218"/>
                <a:gd name="connsiteY0" fmla="*/ 2258290 h 2258290"/>
                <a:gd name="connsiteX1" fmla="*/ 509154 w 1122218"/>
                <a:gd name="connsiteY1" fmla="*/ 498764 h 2258290"/>
                <a:gd name="connsiteX2" fmla="*/ 1122218 w 1122218"/>
                <a:gd name="connsiteY2" fmla="*/ 0 h 2258290"/>
                <a:gd name="connsiteX3" fmla="*/ 571500 w 1122218"/>
                <a:gd name="connsiteY3" fmla="*/ 1704109 h 2258290"/>
                <a:gd name="connsiteX4" fmla="*/ 0 w 1122218"/>
                <a:gd name="connsiteY4" fmla="*/ 2258290 h 2258290"/>
                <a:gd name="connsiteX0" fmla="*/ 0 w 1136072"/>
                <a:gd name="connsiteY0" fmla="*/ 2147454 h 2147454"/>
                <a:gd name="connsiteX1" fmla="*/ 509154 w 1136072"/>
                <a:gd name="connsiteY1" fmla="*/ 387928 h 2147454"/>
                <a:gd name="connsiteX2" fmla="*/ 1136072 w 1136072"/>
                <a:gd name="connsiteY2" fmla="*/ 0 h 2147454"/>
                <a:gd name="connsiteX3" fmla="*/ 571500 w 1136072"/>
                <a:gd name="connsiteY3" fmla="*/ 1593273 h 2147454"/>
                <a:gd name="connsiteX4" fmla="*/ 0 w 1136072"/>
                <a:gd name="connsiteY4" fmla="*/ 2147454 h 2147454"/>
                <a:gd name="connsiteX0" fmla="*/ 0 w 1191490"/>
                <a:gd name="connsiteY0" fmla="*/ 2576945 h 2576945"/>
                <a:gd name="connsiteX1" fmla="*/ 509154 w 1191490"/>
                <a:gd name="connsiteY1" fmla="*/ 817419 h 2576945"/>
                <a:gd name="connsiteX2" fmla="*/ 1191490 w 1191490"/>
                <a:gd name="connsiteY2" fmla="*/ 0 h 2576945"/>
                <a:gd name="connsiteX3" fmla="*/ 571500 w 1191490"/>
                <a:gd name="connsiteY3" fmla="*/ 2022764 h 2576945"/>
                <a:gd name="connsiteX4" fmla="*/ 0 w 1191490"/>
                <a:gd name="connsiteY4" fmla="*/ 2576945 h 2576945"/>
                <a:gd name="connsiteX0" fmla="*/ 0 w 1191490"/>
                <a:gd name="connsiteY0" fmla="*/ 2576945 h 2576945"/>
                <a:gd name="connsiteX1" fmla="*/ 509154 w 1191490"/>
                <a:gd name="connsiteY1" fmla="*/ 817419 h 2576945"/>
                <a:gd name="connsiteX2" fmla="*/ 1191490 w 1191490"/>
                <a:gd name="connsiteY2" fmla="*/ 0 h 2576945"/>
                <a:gd name="connsiteX3" fmla="*/ 626918 w 1191490"/>
                <a:gd name="connsiteY3" fmla="*/ 1634837 h 2576945"/>
                <a:gd name="connsiteX4" fmla="*/ 0 w 1191490"/>
                <a:gd name="connsiteY4" fmla="*/ 2576945 h 2576945"/>
                <a:gd name="connsiteX0" fmla="*/ 0 w 1191490"/>
                <a:gd name="connsiteY0" fmla="*/ 2576945 h 2576945"/>
                <a:gd name="connsiteX1" fmla="*/ 924790 w 1191490"/>
                <a:gd name="connsiteY1" fmla="*/ 1080656 h 2576945"/>
                <a:gd name="connsiteX2" fmla="*/ 1191490 w 1191490"/>
                <a:gd name="connsiteY2" fmla="*/ 0 h 2576945"/>
                <a:gd name="connsiteX3" fmla="*/ 626918 w 1191490"/>
                <a:gd name="connsiteY3" fmla="*/ 1634837 h 2576945"/>
                <a:gd name="connsiteX4" fmla="*/ 0 w 1191490"/>
                <a:gd name="connsiteY4" fmla="*/ 2576945 h 2576945"/>
                <a:gd name="connsiteX0" fmla="*/ 0 w 1191490"/>
                <a:gd name="connsiteY0" fmla="*/ 2576945 h 2576945"/>
                <a:gd name="connsiteX1" fmla="*/ 924790 w 1191490"/>
                <a:gd name="connsiteY1" fmla="*/ 1080656 h 2576945"/>
                <a:gd name="connsiteX2" fmla="*/ 1191490 w 1191490"/>
                <a:gd name="connsiteY2" fmla="*/ 0 h 2576945"/>
                <a:gd name="connsiteX3" fmla="*/ 488373 w 1191490"/>
                <a:gd name="connsiteY3" fmla="*/ 1233055 h 2576945"/>
                <a:gd name="connsiteX4" fmla="*/ 0 w 1191490"/>
                <a:gd name="connsiteY4" fmla="*/ 2576945 h 2576945"/>
                <a:gd name="connsiteX0" fmla="*/ 0 w 1191490"/>
                <a:gd name="connsiteY0" fmla="*/ 2576945 h 2576945"/>
                <a:gd name="connsiteX1" fmla="*/ 924790 w 1191490"/>
                <a:gd name="connsiteY1" fmla="*/ 1080656 h 2576945"/>
                <a:gd name="connsiteX2" fmla="*/ 1191490 w 1191490"/>
                <a:gd name="connsiteY2" fmla="*/ 0 h 2576945"/>
                <a:gd name="connsiteX3" fmla="*/ 419100 w 1191490"/>
                <a:gd name="connsiteY3" fmla="*/ 1205346 h 2576945"/>
                <a:gd name="connsiteX4" fmla="*/ 0 w 1191490"/>
                <a:gd name="connsiteY4" fmla="*/ 2576945 h 2576945"/>
                <a:gd name="connsiteX0" fmla="*/ 0 w 1191490"/>
                <a:gd name="connsiteY0" fmla="*/ 2576945 h 2576945"/>
                <a:gd name="connsiteX1" fmla="*/ 566210 w 1191490"/>
                <a:gd name="connsiteY1" fmla="*/ 1967346 h 2576945"/>
                <a:gd name="connsiteX2" fmla="*/ 924790 w 1191490"/>
                <a:gd name="connsiteY2" fmla="*/ 1080656 h 2576945"/>
                <a:gd name="connsiteX3" fmla="*/ 1191490 w 1191490"/>
                <a:gd name="connsiteY3" fmla="*/ 0 h 2576945"/>
                <a:gd name="connsiteX4" fmla="*/ 419100 w 1191490"/>
                <a:gd name="connsiteY4" fmla="*/ 1205346 h 2576945"/>
                <a:gd name="connsiteX5" fmla="*/ 0 w 1191490"/>
                <a:gd name="connsiteY5" fmla="*/ 2576945 h 2576945"/>
                <a:gd name="connsiteX0" fmla="*/ 0 w 1191490"/>
                <a:gd name="connsiteY0" fmla="*/ 2576945 h 2576945"/>
                <a:gd name="connsiteX1" fmla="*/ 593919 w 1191490"/>
                <a:gd name="connsiteY1" fmla="*/ 1925782 h 2576945"/>
                <a:gd name="connsiteX2" fmla="*/ 924790 w 1191490"/>
                <a:gd name="connsiteY2" fmla="*/ 1080656 h 2576945"/>
                <a:gd name="connsiteX3" fmla="*/ 1191490 w 1191490"/>
                <a:gd name="connsiteY3" fmla="*/ 0 h 2576945"/>
                <a:gd name="connsiteX4" fmla="*/ 419100 w 1191490"/>
                <a:gd name="connsiteY4" fmla="*/ 1205346 h 2576945"/>
                <a:gd name="connsiteX5" fmla="*/ 0 w 1191490"/>
                <a:gd name="connsiteY5" fmla="*/ 2576945 h 2576945"/>
                <a:gd name="connsiteX0" fmla="*/ 0 w 1191490"/>
                <a:gd name="connsiteY0" fmla="*/ 2576945 h 2576945"/>
                <a:gd name="connsiteX1" fmla="*/ 593919 w 1191490"/>
                <a:gd name="connsiteY1" fmla="*/ 1925782 h 2576945"/>
                <a:gd name="connsiteX2" fmla="*/ 924790 w 1191490"/>
                <a:gd name="connsiteY2" fmla="*/ 1080656 h 2576945"/>
                <a:gd name="connsiteX3" fmla="*/ 1191490 w 1191490"/>
                <a:gd name="connsiteY3" fmla="*/ 0 h 2576945"/>
                <a:gd name="connsiteX4" fmla="*/ 516082 w 1191490"/>
                <a:gd name="connsiteY4" fmla="*/ 1246910 h 2576945"/>
                <a:gd name="connsiteX5" fmla="*/ 0 w 1191490"/>
                <a:gd name="connsiteY5" fmla="*/ 2576945 h 2576945"/>
                <a:gd name="connsiteX0" fmla="*/ 0 w 1191490"/>
                <a:gd name="connsiteY0" fmla="*/ 2576945 h 2576945"/>
                <a:gd name="connsiteX1" fmla="*/ 593919 w 1191490"/>
                <a:gd name="connsiteY1" fmla="*/ 1925782 h 2576945"/>
                <a:gd name="connsiteX2" fmla="*/ 980208 w 1191490"/>
                <a:gd name="connsiteY2" fmla="*/ 1080656 h 2576945"/>
                <a:gd name="connsiteX3" fmla="*/ 1191490 w 1191490"/>
                <a:gd name="connsiteY3" fmla="*/ 0 h 2576945"/>
                <a:gd name="connsiteX4" fmla="*/ 516082 w 1191490"/>
                <a:gd name="connsiteY4" fmla="*/ 1246910 h 2576945"/>
                <a:gd name="connsiteX5" fmla="*/ 0 w 1191490"/>
                <a:gd name="connsiteY5" fmla="*/ 2576945 h 25769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91490" h="2576945">
                  <a:moveTo>
                    <a:pt x="0" y="2576945"/>
                  </a:moveTo>
                  <a:cubicBezTo>
                    <a:pt x="156409" y="2309091"/>
                    <a:pt x="437510" y="2193636"/>
                    <a:pt x="593919" y="1925782"/>
                  </a:cubicBezTo>
                  <a:lnTo>
                    <a:pt x="980208" y="1080656"/>
                  </a:lnTo>
                  <a:lnTo>
                    <a:pt x="1191490" y="0"/>
                  </a:lnTo>
                  <a:lnTo>
                    <a:pt x="516082" y="1246910"/>
                  </a:lnTo>
                  <a:lnTo>
                    <a:pt x="0" y="2576945"/>
                  </a:lnTo>
                  <a:close/>
                </a:path>
              </a:pathLst>
            </a:custGeom>
            <a:solidFill>
              <a:srgbClr val="FF0000">
                <a:alpha val="7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rapezoid 6">
              <a:extLst>
                <a:ext uri="{FF2B5EF4-FFF2-40B4-BE49-F238E27FC236}">
                  <a16:creationId xmlns:a16="http://schemas.microsoft.com/office/drawing/2014/main" id="{8F548CEE-B336-4484-B7EA-AC52FFE06D7F}"/>
                </a:ext>
              </a:extLst>
            </p:cNvPr>
            <p:cNvSpPr/>
            <p:nvPr/>
          </p:nvSpPr>
          <p:spPr>
            <a:xfrm>
              <a:off x="1745174" y="4572405"/>
              <a:ext cx="3143039" cy="1007193"/>
            </a:xfrm>
            <a:custGeom>
              <a:avLst/>
              <a:gdLst>
                <a:gd name="connsiteX0" fmla="*/ 0 w 1655785"/>
                <a:gd name="connsiteY0" fmla="*/ 1546233 h 1546233"/>
                <a:gd name="connsiteX1" fmla="*/ 0 w 1655785"/>
                <a:gd name="connsiteY1" fmla="*/ 0 h 1546233"/>
                <a:gd name="connsiteX2" fmla="*/ 1655785 w 1655785"/>
                <a:gd name="connsiteY2" fmla="*/ 0 h 1546233"/>
                <a:gd name="connsiteX3" fmla="*/ 1655785 w 1655785"/>
                <a:gd name="connsiteY3" fmla="*/ 1546233 h 1546233"/>
                <a:gd name="connsiteX4" fmla="*/ 0 w 1655785"/>
                <a:gd name="connsiteY4" fmla="*/ 1546233 h 1546233"/>
                <a:gd name="connsiteX0" fmla="*/ 0 w 1655785"/>
                <a:gd name="connsiteY0" fmla="*/ 1546233 h 1546233"/>
                <a:gd name="connsiteX1" fmla="*/ 0 w 1655785"/>
                <a:gd name="connsiteY1" fmla="*/ 0 h 1546233"/>
                <a:gd name="connsiteX2" fmla="*/ 1655785 w 1655785"/>
                <a:gd name="connsiteY2" fmla="*/ 0 h 1546233"/>
                <a:gd name="connsiteX3" fmla="*/ 1337131 w 1655785"/>
                <a:gd name="connsiteY3" fmla="*/ 1546233 h 1546233"/>
                <a:gd name="connsiteX4" fmla="*/ 0 w 1655785"/>
                <a:gd name="connsiteY4" fmla="*/ 1546233 h 1546233"/>
                <a:gd name="connsiteX0" fmla="*/ 0 w 1447967"/>
                <a:gd name="connsiteY0" fmla="*/ 1546233 h 1546233"/>
                <a:gd name="connsiteX1" fmla="*/ 0 w 1447967"/>
                <a:gd name="connsiteY1" fmla="*/ 0 h 1546233"/>
                <a:gd name="connsiteX2" fmla="*/ 1447967 w 1447967"/>
                <a:gd name="connsiteY2" fmla="*/ 41564 h 1546233"/>
                <a:gd name="connsiteX3" fmla="*/ 1337131 w 1447967"/>
                <a:gd name="connsiteY3" fmla="*/ 1546233 h 1546233"/>
                <a:gd name="connsiteX4" fmla="*/ 0 w 1447967"/>
                <a:gd name="connsiteY4" fmla="*/ 1546233 h 1546233"/>
                <a:gd name="connsiteX0" fmla="*/ 0 w 1683494"/>
                <a:gd name="connsiteY0" fmla="*/ 1546233 h 1546233"/>
                <a:gd name="connsiteX1" fmla="*/ 0 w 1683494"/>
                <a:gd name="connsiteY1" fmla="*/ 0 h 1546233"/>
                <a:gd name="connsiteX2" fmla="*/ 1683494 w 1683494"/>
                <a:gd name="connsiteY2" fmla="*/ 221673 h 1546233"/>
                <a:gd name="connsiteX3" fmla="*/ 1337131 w 1683494"/>
                <a:gd name="connsiteY3" fmla="*/ 1546233 h 1546233"/>
                <a:gd name="connsiteX4" fmla="*/ 0 w 1683494"/>
                <a:gd name="connsiteY4" fmla="*/ 1546233 h 1546233"/>
                <a:gd name="connsiteX0" fmla="*/ 0 w 1683494"/>
                <a:gd name="connsiteY0" fmla="*/ 1324560 h 1324560"/>
                <a:gd name="connsiteX1" fmla="*/ 332509 w 1683494"/>
                <a:gd name="connsiteY1" fmla="*/ 124691 h 1324560"/>
                <a:gd name="connsiteX2" fmla="*/ 1683494 w 1683494"/>
                <a:gd name="connsiteY2" fmla="*/ 0 h 1324560"/>
                <a:gd name="connsiteX3" fmla="*/ 1337131 w 1683494"/>
                <a:gd name="connsiteY3" fmla="*/ 1324560 h 1324560"/>
                <a:gd name="connsiteX4" fmla="*/ 0 w 1683494"/>
                <a:gd name="connsiteY4" fmla="*/ 1324560 h 1324560"/>
                <a:gd name="connsiteX0" fmla="*/ 0 w 1683494"/>
                <a:gd name="connsiteY0" fmla="*/ 1407687 h 1407687"/>
                <a:gd name="connsiteX1" fmla="*/ 41564 w 1683494"/>
                <a:gd name="connsiteY1" fmla="*/ 0 h 1407687"/>
                <a:gd name="connsiteX2" fmla="*/ 1683494 w 1683494"/>
                <a:gd name="connsiteY2" fmla="*/ 83127 h 1407687"/>
                <a:gd name="connsiteX3" fmla="*/ 1337131 w 1683494"/>
                <a:gd name="connsiteY3" fmla="*/ 1407687 h 1407687"/>
                <a:gd name="connsiteX4" fmla="*/ 0 w 1683494"/>
                <a:gd name="connsiteY4" fmla="*/ 1407687 h 1407687"/>
                <a:gd name="connsiteX0" fmla="*/ 0 w 1683494"/>
                <a:gd name="connsiteY0" fmla="*/ 1407687 h 1407687"/>
                <a:gd name="connsiteX1" fmla="*/ 41564 w 1683494"/>
                <a:gd name="connsiteY1" fmla="*/ 0 h 1407687"/>
                <a:gd name="connsiteX2" fmla="*/ 1683494 w 1683494"/>
                <a:gd name="connsiteY2" fmla="*/ 83127 h 1407687"/>
                <a:gd name="connsiteX3" fmla="*/ 1198586 w 1683494"/>
                <a:gd name="connsiteY3" fmla="*/ 1241432 h 1407687"/>
                <a:gd name="connsiteX4" fmla="*/ 0 w 1683494"/>
                <a:gd name="connsiteY4" fmla="*/ 1407687 h 1407687"/>
                <a:gd name="connsiteX0" fmla="*/ 0 w 1683494"/>
                <a:gd name="connsiteY0" fmla="*/ 1407687 h 1449251"/>
                <a:gd name="connsiteX1" fmla="*/ 41564 w 1683494"/>
                <a:gd name="connsiteY1" fmla="*/ 0 h 1449251"/>
                <a:gd name="connsiteX2" fmla="*/ 1683494 w 1683494"/>
                <a:gd name="connsiteY2" fmla="*/ 83127 h 1449251"/>
                <a:gd name="connsiteX3" fmla="*/ 1350986 w 1683494"/>
                <a:gd name="connsiteY3" fmla="*/ 1449251 h 1449251"/>
                <a:gd name="connsiteX4" fmla="*/ 0 w 1683494"/>
                <a:gd name="connsiteY4" fmla="*/ 1407687 h 1449251"/>
                <a:gd name="connsiteX0" fmla="*/ 0 w 1683494"/>
                <a:gd name="connsiteY0" fmla="*/ 1407687 h 1463106"/>
                <a:gd name="connsiteX1" fmla="*/ 41564 w 1683494"/>
                <a:gd name="connsiteY1" fmla="*/ 0 h 1463106"/>
                <a:gd name="connsiteX2" fmla="*/ 1683494 w 1683494"/>
                <a:gd name="connsiteY2" fmla="*/ 83127 h 1463106"/>
                <a:gd name="connsiteX3" fmla="*/ 1240150 w 1683494"/>
                <a:gd name="connsiteY3" fmla="*/ 1463106 h 1463106"/>
                <a:gd name="connsiteX4" fmla="*/ 0 w 1683494"/>
                <a:gd name="connsiteY4" fmla="*/ 1407687 h 1463106"/>
                <a:gd name="connsiteX0" fmla="*/ 0 w 1240150"/>
                <a:gd name="connsiteY0" fmla="*/ 1407687 h 1463106"/>
                <a:gd name="connsiteX1" fmla="*/ 41564 w 1240150"/>
                <a:gd name="connsiteY1" fmla="*/ 0 h 1463106"/>
                <a:gd name="connsiteX2" fmla="*/ 1129312 w 1240150"/>
                <a:gd name="connsiteY2" fmla="*/ 69273 h 1463106"/>
                <a:gd name="connsiteX3" fmla="*/ 1240150 w 1240150"/>
                <a:gd name="connsiteY3" fmla="*/ 1463106 h 1463106"/>
                <a:gd name="connsiteX4" fmla="*/ 0 w 1240150"/>
                <a:gd name="connsiteY4" fmla="*/ 1407687 h 1463106"/>
                <a:gd name="connsiteX0" fmla="*/ 0 w 1240150"/>
                <a:gd name="connsiteY0" fmla="*/ 1379978 h 1435397"/>
                <a:gd name="connsiteX1" fmla="*/ 290946 w 1240150"/>
                <a:gd name="connsiteY1" fmla="*/ 0 h 1435397"/>
                <a:gd name="connsiteX2" fmla="*/ 1129312 w 1240150"/>
                <a:gd name="connsiteY2" fmla="*/ 41564 h 1435397"/>
                <a:gd name="connsiteX3" fmla="*/ 1240150 w 1240150"/>
                <a:gd name="connsiteY3" fmla="*/ 1435397 h 1435397"/>
                <a:gd name="connsiteX4" fmla="*/ 0 w 1240150"/>
                <a:gd name="connsiteY4" fmla="*/ 1379978 h 1435397"/>
                <a:gd name="connsiteX0" fmla="*/ 0 w 1461821"/>
                <a:gd name="connsiteY0" fmla="*/ 1379978 h 1435397"/>
                <a:gd name="connsiteX1" fmla="*/ 290946 w 1461821"/>
                <a:gd name="connsiteY1" fmla="*/ 0 h 1435397"/>
                <a:gd name="connsiteX2" fmla="*/ 1461821 w 1461821"/>
                <a:gd name="connsiteY2" fmla="*/ 13855 h 1435397"/>
                <a:gd name="connsiteX3" fmla="*/ 1240150 w 1461821"/>
                <a:gd name="connsiteY3" fmla="*/ 1435397 h 1435397"/>
                <a:gd name="connsiteX4" fmla="*/ 0 w 1461821"/>
                <a:gd name="connsiteY4" fmla="*/ 1379978 h 1435397"/>
                <a:gd name="connsiteX0" fmla="*/ 0 w 1406403"/>
                <a:gd name="connsiteY0" fmla="*/ 1379978 h 1435397"/>
                <a:gd name="connsiteX1" fmla="*/ 290946 w 1406403"/>
                <a:gd name="connsiteY1" fmla="*/ 0 h 1435397"/>
                <a:gd name="connsiteX2" fmla="*/ 1406403 w 1406403"/>
                <a:gd name="connsiteY2" fmla="*/ 27709 h 1435397"/>
                <a:gd name="connsiteX3" fmla="*/ 1240150 w 1406403"/>
                <a:gd name="connsiteY3" fmla="*/ 1435397 h 1435397"/>
                <a:gd name="connsiteX4" fmla="*/ 0 w 1406403"/>
                <a:gd name="connsiteY4" fmla="*/ 1379978 h 1435397"/>
                <a:gd name="connsiteX0" fmla="*/ 0 w 1420259"/>
                <a:gd name="connsiteY0" fmla="*/ 1379978 h 1532379"/>
                <a:gd name="connsiteX1" fmla="*/ 290946 w 1420259"/>
                <a:gd name="connsiteY1" fmla="*/ 0 h 1532379"/>
                <a:gd name="connsiteX2" fmla="*/ 1406403 w 1420259"/>
                <a:gd name="connsiteY2" fmla="*/ 27709 h 1532379"/>
                <a:gd name="connsiteX3" fmla="*/ 1420259 w 1420259"/>
                <a:gd name="connsiteY3" fmla="*/ 1532379 h 1532379"/>
                <a:gd name="connsiteX4" fmla="*/ 0 w 1420259"/>
                <a:gd name="connsiteY4" fmla="*/ 1379978 h 1532379"/>
                <a:gd name="connsiteX0" fmla="*/ 0 w 1531094"/>
                <a:gd name="connsiteY0" fmla="*/ 1379978 h 1532379"/>
                <a:gd name="connsiteX1" fmla="*/ 290946 w 1531094"/>
                <a:gd name="connsiteY1" fmla="*/ 0 h 1532379"/>
                <a:gd name="connsiteX2" fmla="*/ 1531094 w 1531094"/>
                <a:gd name="connsiteY2" fmla="*/ 27709 h 1532379"/>
                <a:gd name="connsiteX3" fmla="*/ 1420259 w 1531094"/>
                <a:gd name="connsiteY3" fmla="*/ 1532379 h 1532379"/>
                <a:gd name="connsiteX4" fmla="*/ 0 w 1531094"/>
                <a:gd name="connsiteY4" fmla="*/ 1379978 h 1532379"/>
                <a:gd name="connsiteX0" fmla="*/ 0 w 1531094"/>
                <a:gd name="connsiteY0" fmla="*/ 1379978 h 1532379"/>
                <a:gd name="connsiteX1" fmla="*/ 387928 w 1531094"/>
                <a:gd name="connsiteY1" fmla="*/ 0 h 1532379"/>
                <a:gd name="connsiteX2" fmla="*/ 1531094 w 1531094"/>
                <a:gd name="connsiteY2" fmla="*/ 27709 h 1532379"/>
                <a:gd name="connsiteX3" fmla="*/ 1420259 w 1531094"/>
                <a:gd name="connsiteY3" fmla="*/ 1532379 h 1532379"/>
                <a:gd name="connsiteX4" fmla="*/ 0 w 1531094"/>
                <a:gd name="connsiteY4" fmla="*/ 1379978 h 1532379"/>
                <a:gd name="connsiteX0" fmla="*/ 0 w 1669640"/>
                <a:gd name="connsiteY0" fmla="*/ 1379978 h 1532379"/>
                <a:gd name="connsiteX1" fmla="*/ 387928 w 1669640"/>
                <a:gd name="connsiteY1" fmla="*/ 0 h 1532379"/>
                <a:gd name="connsiteX2" fmla="*/ 1669640 w 1669640"/>
                <a:gd name="connsiteY2" fmla="*/ 41563 h 1532379"/>
                <a:gd name="connsiteX3" fmla="*/ 1420259 w 1669640"/>
                <a:gd name="connsiteY3" fmla="*/ 1532379 h 1532379"/>
                <a:gd name="connsiteX4" fmla="*/ 0 w 1669640"/>
                <a:gd name="connsiteY4" fmla="*/ 1379978 h 1532379"/>
                <a:gd name="connsiteX0" fmla="*/ 0 w 1711205"/>
                <a:gd name="connsiteY0" fmla="*/ 1379978 h 1449252"/>
                <a:gd name="connsiteX1" fmla="*/ 387928 w 1711205"/>
                <a:gd name="connsiteY1" fmla="*/ 0 h 1449252"/>
                <a:gd name="connsiteX2" fmla="*/ 1669640 w 1711205"/>
                <a:gd name="connsiteY2" fmla="*/ 41563 h 1449252"/>
                <a:gd name="connsiteX3" fmla="*/ 1711205 w 1711205"/>
                <a:gd name="connsiteY3" fmla="*/ 1449252 h 1449252"/>
                <a:gd name="connsiteX4" fmla="*/ 0 w 1711205"/>
                <a:gd name="connsiteY4" fmla="*/ 1379978 h 1449252"/>
                <a:gd name="connsiteX0" fmla="*/ 678872 w 2390077"/>
                <a:gd name="connsiteY0" fmla="*/ 1338415 h 1407689"/>
                <a:gd name="connsiteX1" fmla="*/ 0 w 2390077"/>
                <a:gd name="connsiteY1" fmla="*/ 1094510 h 1407689"/>
                <a:gd name="connsiteX2" fmla="*/ 2348512 w 2390077"/>
                <a:gd name="connsiteY2" fmla="*/ 0 h 1407689"/>
                <a:gd name="connsiteX3" fmla="*/ 2390077 w 2390077"/>
                <a:gd name="connsiteY3" fmla="*/ 1407689 h 1407689"/>
                <a:gd name="connsiteX4" fmla="*/ 678872 w 2390077"/>
                <a:gd name="connsiteY4" fmla="*/ 1338415 h 1407689"/>
                <a:gd name="connsiteX0" fmla="*/ 678872 w 2390077"/>
                <a:gd name="connsiteY0" fmla="*/ 243905 h 637308"/>
                <a:gd name="connsiteX1" fmla="*/ 0 w 2390077"/>
                <a:gd name="connsiteY1" fmla="*/ 0 h 637308"/>
                <a:gd name="connsiteX2" fmla="*/ 1780475 w 2390077"/>
                <a:gd name="connsiteY2" fmla="*/ 637308 h 637308"/>
                <a:gd name="connsiteX3" fmla="*/ 2390077 w 2390077"/>
                <a:gd name="connsiteY3" fmla="*/ 313179 h 637308"/>
                <a:gd name="connsiteX4" fmla="*/ 678872 w 2390077"/>
                <a:gd name="connsiteY4" fmla="*/ 243905 h 637308"/>
                <a:gd name="connsiteX0" fmla="*/ 55417 w 1766622"/>
                <a:gd name="connsiteY0" fmla="*/ 0 h 393403"/>
                <a:gd name="connsiteX1" fmla="*/ 0 w 1766622"/>
                <a:gd name="connsiteY1" fmla="*/ 337986 h 393403"/>
                <a:gd name="connsiteX2" fmla="*/ 1157020 w 1766622"/>
                <a:gd name="connsiteY2" fmla="*/ 393403 h 393403"/>
                <a:gd name="connsiteX3" fmla="*/ 1766622 w 1766622"/>
                <a:gd name="connsiteY3" fmla="*/ 69274 h 393403"/>
                <a:gd name="connsiteX4" fmla="*/ 55417 w 1766622"/>
                <a:gd name="connsiteY4" fmla="*/ 0 h 393403"/>
                <a:gd name="connsiteX0" fmla="*/ 55417 w 1766622"/>
                <a:gd name="connsiteY0" fmla="*/ 0 h 892166"/>
                <a:gd name="connsiteX1" fmla="*/ 0 w 1766622"/>
                <a:gd name="connsiteY1" fmla="*/ 337986 h 892166"/>
                <a:gd name="connsiteX2" fmla="*/ 1157020 w 1766622"/>
                <a:gd name="connsiteY2" fmla="*/ 892166 h 892166"/>
                <a:gd name="connsiteX3" fmla="*/ 1766622 w 1766622"/>
                <a:gd name="connsiteY3" fmla="*/ 69274 h 892166"/>
                <a:gd name="connsiteX4" fmla="*/ 55417 w 1766622"/>
                <a:gd name="connsiteY4" fmla="*/ 0 h 892166"/>
                <a:gd name="connsiteX0" fmla="*/ 263236 w 1974441"/>
                <a:gd name="connsiteY0" fmla="*/ 0 h 975296"/>
                <a:gd name="connsiteX1" fmla="*/ 0 w 1974441"/>
                <a:gd name="connsiteY1" fmla="*/ 975296 h 975296"/>
                <a:gd name="connsiteX2" fmla="*/ 1364839 w 1974441"/>
                <a:gd name="connsiteY2" fmla="*/ 892166 h 975296"/>
                <a:gd name="connsiteX3" fmla="*/ 1974441 w 1974441"/>
                <a:gd name="connsiteY3" fmla="*/ 69274 h 975296"/>
                <a:gd name="connsiteX4" fmla="*/ 263236 w 1974441"/>
                <a:gd name="connsiteY4" fmla="*/ 0 h 975296"/>
                <a:gd name="connsiteX0" fmla="*/ 263236 w 1974441"/>
                <a:gd name="connsiteY0" fmla="*/ 0 h 1238529"/>
                <a:gd name="connsiteX1" fmla="*/ 0 w 1974441"/>
                <a:gd name="connsiteY1" fmla="*/ 975296 h 1238529"/>
                <a:gd name="connsiteX2" fmla="*/ 1725057 w 1974441"/>
                <a:gd name="connsiteY2" fmla="*/ 1238529 h 1238529"/>
                <a:gd name="connsiteX3" fmla="*/ 1974441 w 1974441"/>
                <a:gd name="connsiteY3" fmla="*/ 69274 h 1238529"/>
                <a:gd name="connsiteX4" fmla="*/ 263236 w 1974441"/>
                <a:gd name="connsiteY4" fmla="*/ 0 h 1238529"/>
                <a:gd name="connsiteX0" fmla="*/ 263236 w 1974441"/>
                <a:gd name="connsiteY0" fmla="*/ 0 h 1169257"/>
                <a:gd name="connsiteX1" fmla="*/ 0 w 1974441"/>
                <a:gd name="connsiteY1" fmla="*/ 975296 h 1169257"/>
                <a:gd name="connsiteX2" fmla="*/ 1447966 w 1974441"/>
                <a:gd name="connsiteY2" fmla="*/ 1169257 h 1169257"/>
                <a:gd name="connsiteX3" fmla="*/ 1974441 w 1974441"/>
                <a:gd name="connsiteY3" fmla="*/ 69274 h 1169257"/>
                <a:gd name="connsiteX4" fmla="*/ 263236 w 1974441"/>
                <a:gd name="connsiteY4" fmla="*/ 0 h 1169257"/>
                <a:gd name="connsiteX0" fmla="*/ 568036 w 2279241"/>
                <a:gd name="connsiteY0" fmla="*/ 0 h 1169257"/>
                <a:gd name="connsiteX1" fmla="*/ 0 w 2279241"/>
                <a:gd name="connsiteY1" fmla="*/ 1072278 h 1169257"/>
                <a:gd name="connsiteX2" fmla="*/ 1752766 w 2279241"/>
                <a:gd name="connsiteY2" fmla="*/ 1169257 h 1169257"/>
                <a:gd name="connsiteX3" fmla="*/ 2279241 w 2279241"/>
                <a:gd name="connsiteY3" fmla="*/ 69274 h 1169257"/>
                <a:gd name="connsiteX4" fmla="*/ 568036 w 2279241"/>
                <a:gd name="connsiteY4" fmla="*/ 0 h 1169257"/>
                <a:gd name="connsiteX0" fmla="*/ 568036 w 2279241"/>
                <a:gd name="connsiteY0" fmla="*/ 0 h 1238529"/>
                <a:gd name="connsiteX1" fmla="*/ 0 w 2279241"/>
                <a:gd name="connsiteY1" fmla="*/ 1072278 h 1238529"/>
                <a:gd name="connsiteX2" fmla="*/ 1849748 w 2279241"/>
                <a:gd name="connsiteY2" fmla="*/ 1238529 h 1238529"/>
                <a:gd name="connsiteX3" fmla="*/ 2279241 w 2279241"/>
                <a:gd name="connsiteY3" fmla="*/ 69274 h 1238529"/>
                <a:gd name="connsiteX4" fmla="*/ 568036 w 2279241"/>
                <a:gd name="connsiteY4" fmla="*/ 0 h 1238529"/>
                <a:gd name="connsiteX0" fmla="*/ 581890 w 2293095"/>
                <a:gd name="connsiteY0" fmla="*/ 0 h 1238529"/>
                <a:gd name="connsiteX1" fmla="*/ 0 w 2293095"/>
                <a:gd name="connsiteY1" fmla="*/ 1196969 h 1238529"/>
                <a:gd name="connsiteX2" fmla="*/ 1863602 w 2293095"/>
                <a:gd name="connsiteY2" fmla="*/ 1238529 h 1238529"/>
                <a:gd name="connsiteX3" fmla="*/ 2293095 w 2293095"/>
                <a:gd name="connsiteY3" fmla="*/ 69274 h 1238529"/>
                <a:gd name="connsiteX4" fmla="*/ 581890 w 2293095"/>
                <a:gd name="connsiteY4" fmla="*/ 0 h 1238529"/>
                <a:gd name="connsiteX0" fmla="*/ 540326 w 2251531"/>
                <a:gd name="connsiteY0" fmla="*/ 0 h 1238529"/>
                <a:gd name="connsiteX1" fmla="*/ 0 w 2251531"/>
                <a:gd name="connsiteY1" fmla="*/ 1099987 h 1238529"/>
                <a:gd name="connsiteX2" fmla="*/ 1822038 w 2251531"/>
                <a:gd name="connsiteY2" fmla="*/ 1238529 h 1238529"/>
                <a:gd name="connsiteX3" fmla="*/ 2251531 w 2251531"/>
                <a:gd name="connsiteY3" fmla="*/ 69274 h 1238529"/>
                <a:gd name="connsiteX4" fmla="*/ 540326 w 2251531"/>
                <a:gd name="connsiteY4" fmla="*/ 0 h 1238529"/>
                <a:gd name="connsiteX0" fmla="*/ 540326 w 2251531"/>
                <a:gd name="connsiteY0" fmla="*/ 0 h 1169257"/>
                <a:gd name="connsiteX1" fmla="*/ 0 w 2251531"/>
                <a:gd name="connsiteY1" fmla="*/ 1099987 h 1169257"/>
                <a:gd name="connsiteX2" fmla="*/ 1808184 w 2251531"/>
                <a:gd name="connsiteY2" fmla="*/ 1169257 h 1169257"/>
                <a:gd name="connsiteX3" fmla="*/ 2251531 w 2251531"/>
                <a:gd name="connsiteY3" fmla="*/ 69274 h 1169257"/>
                <a:gd name="connsiteX4" fmla="*/ 540326 w 2251531"/>
                <a:gd name="connsiteY4" fmla="*/ 0 h 1169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1531" h="1169257">
                  <a:moveTo>
                    <a:pt x="540326" y="0"/>
                  </a:moveTo>
                  <a:lnTo>
                    <a:pt x="0" y="1099987"/>
                  </a:lnTo>
                  <a:lnTo>
                    <a:pt x="1808184" y="1169257"/>
                  </a:lnTo>
                  <a:lnTo>
                    <a:pt x="2251531" y="69274"/>
                  </a:lnTo>
                  <a:lnTo>
                    <a:pt x="540326" y="0"/>
                  </a:lnTo>
                  <a:close/>
                </a:path>
              </a:pathLst>
            </a:custGeom>
            <a:solidFill>
              <a:schemeClr val="accent1">
                <a:alpha val="97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Parallelogram 8">
              <a:extLst>
                <a:ext uri="{FF2B5EF4-FFF2-40B4-BE49-F238E27FC236}">
                  <a16:creationId xmlns:a16="http://schemas.microsoft.com/office/drawing/2014/main" id="{0BB89605-3FF9-4433-8CEB-CB337313D8F3}"/>
                </a:ext>
              </a:extLst>
            </p:cNvPr>
            <p:cNvSpPr/>
            <p:nvPr/>
          </p:nvSpPr>
          <p:spPr>
            <a:xfrm>
              <a:off x="5968280" y="2238232"/>
              <a:ext cx="2802580" cy="1316182"/>
            </a:xfrm>
            <a:custGeom>
              <a:avLst/>
              <a:gdLst>
                <a:gd name="connsiteX0" fmla="*/ 0 w 1942932"/>
                <a:gd name="connsiteY0" fmla="*/ 1025236 h 1025236"/>
                <a:gd name="connsiteX1" fmla="*/ 256309 w 1942932"/>
                <a:gd name="connsiteY1" fmla="*/ 0 h 1025236"/>
                <a:gd name="connsiteX2" fmla="*/ 1942932 w 1942932"/>
                <a:gd name="connsiteY2" fmla="*/ 0 h 1025236"/>
                <a:gd name="connsiteX3" fmla="*/ 1686623 w 1942932"/>
                <a:gd name="connsiteY3" fmla="*/ 1025236 h 1025236"/>
                <a:gd name="connsiteX4" fmla="*/ 0 w 1942932"/>
                <a:gd name="connsiteY4" fmla="*/ 1025236 h 1025236"/>
                <a:gd name="connsiteX0" fmla="*/ 0 w 2317005"/>
                <a:gd name="connsiteY0" fmla="*/ 1122218 h 1122218"/>
                <a:gd name="connsiteX1" fmla="*/ 630382 w 2317005"/>
                <a:gd name="connsiteY1" fmla="*/ 0 h 1122218"/>
                <a:gd name="connsiteX2" fmla="*/ 2317005 w 2317005"/>
                <a:gd name="connsiteY2" fmla="*/ 0 h 1122218"/>
                <a:gd name="connsiteX3" fmla="*/ 2060696 w 2317005"/>
                <a:gd name="connsiteY3" fmla="*/ 1025236 h 1122218"/>
                <a:gd name="connsiteX4" fmla="*/ 0 w 2317005"/>
                <a:gd name="connsiteY4" fmla="*/ 1122218 h 1122218"/>
                <a:gd name="connsiteX0" fmla="*/ 0 w 2317005"/>
                <a:gd name="connsiteY0" fmla="*/ 1177636 h 1177636"/>
                <a:gd name="connsiteX1" fmla="*/ 270164 w 2317005"/>
                <a:gd name="connsiteY1" fmla="*/ 0 h 1177636"/>
                <a:gd name="connsiteX2" fmla="*/ 2317005 w 2317005"/>
                <a:gd name="connsiteY2" fmla="*/ 55418 h 1177636"/>
                <a:gd name="connsiteX3" fmla="*/ 2060696 w 2317005"/>
                <a:gd name="connsiteY3" fmla="*/ 1080654 h 1177636"/>
                <a:gd name="connsiteX4" fmla="*/ 0 w 2317005"/>
                <a:gd name="connsiteY4" fmla="*/ 1177636 h 1177636"/>
                <a:gd name="connsiteX0" fmla="*/ 0 w 2060696"/>
                <a:gd name="connsiteY0" fmla="*/ 1260763 h 1260763"/>
                <a:gd name="connsiteX1" fmla="*/ 270164 w 2060696"/>
                <a:gd name="connsiteY1" fmla="*/ 83127 h 1260763"/>
                <a:gd name="connsiteX2" fmla="*/ 1859805 w 2060696"/>
                <a:gd name="connsiteY2" fmla="*/ 0 h 1260763"/>
                <a:gd name="connsiteX3" fmla="*/ 2060696 w 2060696"/>
                <a:gd name="connsiteY3" fmla="*/ 1163781 h 1260763"/>
                <a:gd name="connsiteX4" fmla="*/ 0 w 2060696"/>
                <a:gd name="connsiteY4" fmla="*/ 1260763 h 1260763"/>
                <a:gd name="connsiteX0" fmla="*/ 0 w 1859805"/>
                <a:gd name="connsiteY0" fmla="*/ 1260763 h 1288472"/>
                <a:gd name="connsiteX1" fmla="*/ 270164 w 1859805"/>
                <a:gd name="connsiteY1" fmla="*/ 83127 h 1288472"/>
                <a:gd name="connsiteX2" fmla="*/ 1859805 w 1859805"/>
                <a:gd name="connsiteY2" fmla="*/ 0 h 1288472"/>
                <a:gd name="connsiteX3" fmla="*/ 1714333 w 1859805"/>
                <a:gd name="connsiteY3" fmla="*/ 1288472 h 1288472"/>
                <a:gd name="connsiteX4" fmla="*/ 0 w 1859805"/>
                <a:gd name="connsiteY4" fmla="*/ 1260763 h 1288472"/>
                <a:gd name="connsiteX0" fmla="*/ 0 w 1859805"/>
                <a:gd name="connsiteY0" fmla="*/ 1260763 h 1260763"/>
                <a:gd name="connsiteX1" fmla="*/ 270164 w 1859805"/>
                <a:gd name="connsiteY1" fmla="*/ 83127 h 1260763"/>
                <a:gd name="connsiteX2" fmla="*/ 1859805 w 1859805"/>
                <a:gd name="connsiteY2" fmla="*/ 0 h 1260763"/>
                <a:gd name="connsiteX3" fmla="*/ 1686624 w 1859805"/>
                <a:gd name="connsiteY3" fmla="*/ 1136072 h 1260763"/>
                <a:gd name="connsiteX4" fmla="*/ 0 w 1859805"/>
                <a:gd name="connsiteY4" fmla="*/ 1260763 h 1260763"/>
                <a:gd name="connsiteX0" fmla="*/ 0 w 1776678"/>
                <a:gd name="connsiteY0" fmla="*/ 1205345 h 1205345"/>
                <a:gd name="connsiteX1" fmla="*/ 270164 w 1776678"/>
                <a:gd name="connsiteY1" fmla="*/ 27709 h 1205345"/>
                <a:gd name="connsiteX2" fmla="*/ 1776678 w 1776678"/>
                <a:gd name="connsiteY2" fmla="*/ 0 h 1205345"/>
                <a:gd name="connsiteX3" fmla="*/ 1686624 w 1776678"/>
                <a:gd name="connsiteY3" fmla="*/ 1080654 h 1205345"/>
                <a:gd name="connsiteX4" fmla="*/ 0 w 1776678"/>
                <a:gd name="connsiteY4" fmla="*/ 1205345 h 1205345"/>
                <a:gd name="connsiteX0" fmla="*/ 0 w 2095333"/>
                <a:gd name="connsiteY0" fmla="*/ 1246909 h 1246909"/>
                <a:gd name="connsiteX1" fmla="*/ 588819 w 2095333"/>
                <a:gd name="connsiteY1" fmla="*/ 27709 h 1246909"/>
                <a:gd name="connsiteX2" fmla="*/ 2095333 w 2095333"/>
                <a:gd name="connsiteY2" fmla="*/ 0 h 1246909"/>
                <a:gd name="connsiteX3" fmla="*/ 2005279 w 2095333"/>
                <a:gd name="connsiteY3" fmla="*/ 1080654 h 1246909"/>
                <a:gd name="connsiteX4" fmla="*/ 0 w 2095333"/>
                <a:gd name="connsiteY4" fmla="*/ 1246909 h 1246909"/>
                <a:gd name="connsiteX0" fmla="*/ 0 w 2136897"/>
                <a:gd name="connsiteY0" fmla="*/ 1205346 h 1205346"/>
                <a:gd name="connsiteX1" fmla="*/ 630383 w 2136897"/>
                <a:gd name="connsiteY1" fmla="*/ 27709 h 1205346"/>
                <a:gd name="connsiteX2" fmla="*/ 2136897 w 2136897"/>
                <a:gd name="connsiteY2" fmla="*/ 0 h 1205346"/>
                <a:gd name="connsiteX3" fmla="*/ 2046843 w 2136897"/>
                <a:gd name="connsiteY3" fmla="*/ 1080654 h 1205346"/>
                <a:gd name="connsiteX4" fmla="*/ 0 w 2136897"/>
                <a:gd name="connsiteY4" fmla="*/ 1205346 h 1205346"/>
                <a:gd name="connsiteX0" fmla="*/ 0 w 2136897"/>
                <a:gd name="connsiteY0" fmla="*/ 1205346 h 1205346"/>
                <a:gd name="connsiteX1" fmla="*/ 630383 w 2136897"/>
                <a:gd name="connsiteY1" fmla="*/ 27709 h 1205346"/>
                <a:gd name="connsiteX2" fmla="*/ 2136897 w 2136897"/>
                <a:gd name="connsiteY2" fmla="*/ 0 h 1205346"/>
                <a:gd name="connsiteX3" fmla="*/ 1506516 w 2136897"/>
                <a:gd name="connsiteY3" fmla="*/ 1149927 h 1205346"/>
                <a:gd name="connsiteX4" fmla="*/ 0 w 2136897"/>
                <a:gd name="connsiteY4" fmla="*/ 1205346 h 1205346"/>
                <a:gd name="connsiteX0" fmla="*/ 0 w 1901370"/>
                <a:gd name="connsiteY0" fmla="*/ 1246909 h 1246909"/>
                <a:gd name="connsiteX1" fmla="*/ 630383 w 1901370"/>
                <a:gd name="connsiteY1" fmla="*/ 69272 h 1246909"/>
                <a:gd name="connsiteX2" fmla="*/ 1901370 w 1901370"/>
                <a:gd name="connsiteY2" fmla="*/ 0 h 1246909"/>
                <a:gd name="connsiteX3" fmla="*/ 1506516 w 1901370"/>
                <a:gd name="connsiteY3" fmla="*/ 1191490 h 1246909"/>
                <a:gd name="connsiteX4" fmla="*/ 0 w 1901370"/>
                <a:gd name="connsiteY4" fmla="*/ 1246909 h 1246909"/>
                <a:gd name="connsiteX0" fmla="*/ 0 w 1901370"/>
                <a:gd name="connsiteY0" fmla="*/ 1246909 h 1246909"/>
                <a:gd name="connsiteX1" fmla="*/ 630383 w 1901370"/>
                <a:gd name="connsiteY1" fmla="*/ 69272 h 1246909"/>
                <a:gd name="connsiteX2" fmla="*/ 1901370 w 1901370"/>
                <a:gd name="connsiteY2" fmla="*/ 0 h 1246909"/>
                <a:gd name="connsiteX3" fmla="*/ 1354116 w 1901370"/>
                <a:gd name="connsiteY3" fmla="*/ 1191490 h 1246909"/>
                <a:gd name="connsiteX4" fmla="*/ 0 w 1901370"/>
                <a:gd name="connsiteY4" fmla="*/ 1246909 h 1246909"/>
                <a:gd name="connsiteX0" fmla="*/ 0 w 1901370"/>
                <a:gd name="connsiteY0" fmla="*/ 1246909 h 1246909"/>
                <a:gd name="connsiteX1" fmla="*/ 437267 w 1901370"/>
                <a:gd name="connsiteY1" fmla="*/ 263235 h 1246909"/>
                <a:gd name="connsiteX2" fmla="*/ 1901370 w 1901370"/>
                <a:gd name="connsiteY2" fmla="*/ 0 h 1246909"/>
                <a:gd name="connsiteX3" fmla="*/ 1354116 w 1901370"/>
                <a:gd name="connsiteY3" fmla="*/ 1191490 h 1246909"/>
                <a:gd name="connsiteX4" fmla="*/ 0 w 1901370"/>
                <a:gd name="connsiteY4" fmla="*/ 1246909 h 1246909"/>
                <a:gd name="connsiteX0" fmla="*/ 0 w 2165204"/>
                <a:gd name="connsiteY0" fmla="*/ 1246909 h 1246909"/>
                <a:gd name="connsiteX1" fmla="*/ 437267 w 2165204"/>
                <a:gd name="connsiteY1" fmla="*/ 263235 h 1246909"/>
                <a:gd name="connsiteX2" fmla="*/ 1901370 w 2165204"/>
                <a:gd name="connsiteY2" fmla="*/ 0 h 1246909"/>
                <a:gd name="connsiteX3" fmla="*/ 2165204 w 2165204"/>
                <a:gd name="connsiteY3" fmla="*/ 1191490 h 1246909"/>
                <a:gd name="connsiteX4" fmla="*/ 0 w 2165204"/>
                <a:gd name="connsiteY4" fmla="*/ 1246909 h 1246909"/>
                <a:gd name="connsiteX0" fmla="*/ 0 w 2841202"/>
                <a:gd name="connsiteY0" fmla="*/ 1274618 h 1274618"/>
                <a:gd name="connsiteX1" fmla="*/ 437267 w 2841202"/>
                <a:gd name="connsiteY1" fmla="*/ 290944 h 1274618"/>
                <a:gd name="connsiteX2" fmla="*/ 2841202 w 2841202"/>
                <a:gd name="connsiteY2" fmla="*/ 0 h 1274618"/>
                <a:gd name="connsiteX3" fmla="*/ 2165204 w 2841202"/>
                <a:gd name="connsiteY3" fmla="*/ 1219199 h 1274618"/>
                <a:gd name="connsiteX4" fmla="*/ 0 w 2841202"/>
                <a:gd name="connsiteY4" fmla="*/ 1274618 h 1274618"/>
                <a:gd name="connsiteX0" fmla="*/ 0 w 2841202"/>
                <a:gd name="connsiteY0" fmla="*/ 1274618 h 1274618"/>
                <a:gd name="connsiteX1" fmla="*/ 437267 w 2841202"/>
                <a:gd name="connsiteY1" fmla="*/ 290944 h 1274618"/>
                <a:gd name="connsiteX2" fmla="*/ 2841202 w 2841202"/>
                <a:gd name="connsiteY2" fmla="*/ 0 h 1274618"/>
                <a:gd name="connsiteX3" fmla="*/ 2564311 w 2841202"/>
                <a:gd name="connsiteY3" fmla="*/ 969817 h 1274618"/>
                <a:gd name="connsiteX4" fmla="*/ 0 w 2841202"/>
                <a:gd name="connsiteY4" fmla="*/ 1274618 h 1274618"/>
                <a:gd name="connsiteX0" fmla="*/ 0 w 2802579"/>
                <a:gd name="connsiteY0" fmla="*/ 1316182 h 1316182"/>
                <a:gd name="connsiteX1" fmla="*/ 398644 w 2802579"/>
                <a:gd name="connsiteY1" fmla="*/ 290944 h 1316182"/>
                <a:gd name="connsiteX2" fmla="*/ 2802579 w 2802579"/>
                <a:gd name="connsiteY2" fmla="*/ 0 h 1316182"/>
                <a:gd name="connsiteX3" fmla="*/ 2525688 w 2802579"/>
                <a:gd name="connsiteY3" fmla="*/ 969817 h 1316182"/>
                <a:gd name="connsiteX4" fmla="*/ 0 w 2802579"/>
                <a:gd name="connsiteY4" fmla="*/ 1316182 h 1316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02579" h="1316182">
                  <a:moveTo>
                    <a:pt x="0" y="1316182"/>
                  </a:moveTo>
                  <a:lnTo>
                    <a:pt x="398644" y="290944"/>
                  </a:lnTo>
                  <a:lnTo>
                    <a:pt x="2802579" y="0"/>
                  </a:lnTo>
                  <a:lnTo>
                    <a:pt x="2525688" y="969817"/>
                  </a:lnTo>
                  <a:lnTo>
                    <a:pt x="0" y="1316182"/>
                  </a:lnTo>
                  <a:close/>
                </a:path>
              </a:pathLst>
            </a:custGeom>
            <a:solidFill>
              <a:schemeClr val="accent3">
                <a:lumMod val="75000"/>
                <a:alpha val="8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Parallelogram 11">
              <a:extLst>
                <a:ext uri="{FF2B5EF4-FFF2-40B4-BE49-F238E27FC236}">
                  <a16:creationId xmlns:a16="http://schemas.microsoft.com/office/drawing/2014/main" id="{16B27BC0-73AD-40CC-AAF5-5F610C7A5396}"/>
                </a:ext>
              </a:extLst>
            </p:cNvPr>
            <p:cNvSpPr/>
            <p:nvPr/>
          </p:nvSpPr>
          <p:spPr>
            <a:xfrm>
              <a:off x="2484858" y="3816282"/>
              <a:ext cx="2859826" cy="840940"/>
            </a:xfrm>
            <a:custGeom>
              <a:avLst/>
              <a:gdLst>
                <a:gd name="connsiteX0" fmla="*/ 0 w 1343891"/>
                <a:gd name="connsiteY0" fmla="*/ 817418 h 817418"/>
                <a:gd name="connsiteX1" fmla="*/ 204355 w 1343891"/>
                <a:gd name="connsiteY1" fmla="*/ 0 h 817418"/>
                <a:gd name="connsiteX2" fmla="*/ 1343891 w 1343891"/>
                <a:gd name="connsiteY2" fmla="*/ 0 h 817418"/>
                <a:gd name="connsiteX3" fmla="*/ 1139537 w 1343891"/>
                <a:gd name="connsiteY3" fmla="*/ 817418 h 817418"/>
                <a:gd name="connsiteX4" fmla="*/ 0 w 1343891"/>
                <a:gd name="connsiteY4" fmla="*/ 817418 h 817418"/>
                <a:gd name="connsiteX0" fmla="*/ 0 w 1762992"/>
                <a:gd name="connsiteY0" fmla="*/ 817418 h 928254"/>
                <a:gd name="connsiteX1" fmla="*/ 204355 w 1762992"/>
                <a:gd name="connsiteY1" fmla="*/ 0 h 928254"/>
                <a:gd name="connsiteX2" fmla="*/ 1343891 w 1762992"/>
                <a:gd name="connsiteY2" fmla="*/ 0 h 928254"/>
                <a:gd name="connsiteX3" fmla="*/ 1762992 w 1762992"/>
                <a:gd name="connsiteY3" fmla="*/ 928254 h 928254"/>
                <a:gd name="connsiteX4" fmla="*/ 0 w 1762992"/>
                <a:gd name="connsiteY4" fmla="*/ 817418 h 928254"/>
                <a:gd name="connsiteX0" fmla="*/ 0 w 2050473"/>
                <a:gd name="connsiteY0" fmla="*/ 817418 h 928254"/>
                <a:gd name="connsiteX1" fmla="*/ 204355 w 2050473"/>
                <a:gd name="connsiteY1" fmla="*/ 0 h 928254"/>
                <a:gd name="connsiteX2" fmla="*/ 2050473 w 2050473"/>
                <a:gd name="connsiteY2" fmla="*/ 69273 h 928254"/>
                <a:gd name="connsiteX3" fmla="*/ 1762992 w 2050473"/>
                <a:gd name="connsiteY3" fmla="*/ 928254 h 928254"/>
                <a:gd name="connsiteX4" fmla="*/ 0 w 2050473"/>
                <a:gd name="connsiteY4" fmla="*/ 817418 h 928254"/>
                <a:gd name="connsiteX0" fmla="*/ 0 w 2050473"/>
                <a:gd name="connsiteY0" fmla="*/ 803564 h 914400"/>
                <a:gd name="connsiteX1" fmla="*/ 509155 w 2050473"/>
                <a:gd name="connsiteY1" fmla="*/ 0 h 914400"/>
                <a:gd name="connsiteX2" fmla="*/ 2050473 w 2050473"/>
                <a:gd name="connsiteY2" fmla="*/ 55419 h 914400"/>
                <a:gd name="connsiteX3" fmla="*/ 1762992 w 2050473"/>
                <a:gd name="connsiteY3" fmla="*/ 914400 h 914400"/>
                <a:gd name="connsiteX4" fmla="*/ 0 w 2050473"/>
                <a:gd name="connsiteY4" fmla="*/ 803564 h 914400"/>
                <a:gd name="connsiteX0" fmla="*/ 0 w 2050473"/>
                <a:gd name="connsiteY0" fmla="*/ 803564 h 900545"/>
                <a:gd name="connsiteX1" fmla="*/ 509155 w 2050473"/>
                <a:gd name="connsiteY1" fmla="*/ 0 h 900545"/>
                <a:gd name="connsiteX2" fmla="*/ 2050473 w 2050473"/>
                <a:gd name="connsiteY2" fmla="*/ 55419 h 900545"/>
                <a:gd name="connsiteX3" fmla="*/ 1721428 w 2050473"/>
                <a:gd name="connsiteY3" fmla="*/ 900545 h 900545"/>
                <a:gd name="connsiteX4" fmla="*/ 0 w 2050473"/>
                <a:gd name="connsiteY4" fmla="*/ 803564 h 900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50473" h="900545">
                  <a:moveTo>
                    <a:pt x="0" y="803564"/>
                  </a:moveTo>
                  <a:lnTo>
                    <a:pt x="509155" y="0"/>
                  </a:lnTo>
                  <a:lnTo>
                    <a:pt x="2050473" y="55419"/>
                  </a:lnTo>
                  <a:lnTo>
                    <a:pt x="1721428" y="900545"/>
                  </a:lnTo>
                  <a:lnTo>
                    <a:pt x="0" y="803564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94957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A0FCD10-4644-4762-83FD-E100C536EE82}"/>
              </a:ext>
            </a:extLst>
          </p:cNvPr>
          <p:cNvSpPr txBox="1"/>
          <p:nvPr/>
        </p:nvSpPr>
        <p:spPr>
          <a:xfrm>
            <a:off x="1086678" y="686125"/>
            <a:ext cx="43709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Jaring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jaring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kubus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21764D7-EC2D-494E-A13E-66ADEBEE518F}"/>
              </a:ext>
            </a:extLst>
          </p:cNvPr>
          <p:cNvGrpSpPr/>
          <p:nvPr/>
        </p:nvGrpSpPr>
        <p:grpSpPr>
          <a:xfrm>
            <a:off x="2207568" y="1658165"/>
            <a:ext cx="1847922" cy="1900810"/>
            <a:chOff x="715170" y="2118377"/>
            <a:chExt cx="1847922" cy="1900810"/>
          </a:xfrm>
        </p:grpSpPr>
        <p:sp>
          <p:nvSpPr>
            <p:cNvPr id="4" name="Cube 3">
              <a:extLst>
                <a:ext uri="{FF2B5EF4-FFF2-40B4-BE49-F238E27FC236}">
                  <a16:creationId xmlns:a16="http://schemas.microsoft.com/office/drawing/2014/main" id="{C8A45CCE-312B-4B3A-A9BF-6AB3E70A569A}"/>
                </a:ext>
              </a:extLst>
            </p:cNvPr>
            <p:cNvSpPr/>
            <p:nvPr/>
          </p:nvSpPr>
          <p:spPr>
            <a:xfrm>
              <a:off x="715170" y="2161309"/>
              <a:ext cx="1847922" cy="1814946"/>
            </a:xfrm>
            <a:prstGeom prst="cub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Parallelogram 2">
              <a:extLst>
                <a:ext uri="{FF2B5EF4-FFF2-40B4-BE49-F238E27FC236}">
                  <a16:creationId xmlns:a16="http://schemas.microsoft.com/office/drawing/2014/main" id="{C70BF031-1711-4A80-895C-8E14FB4FB25C}"/>
                </a:ext>
              </a:extLst>
            </p:cNvPr>
            <p:cNvSpPr/>
            <p:nvPr/>
          </p:nvSpPr>
          <p:spPr>
            <a:xfrm>
              <a:off x="2077199" y="2161309"/>
              <a:ext cx="485893" cy="1857878"/>
            </a:xfrm>
            <a:custGeom>
              <a:avLst/>
              <a:gdLst>
                <a:gd name="connsiteX0" fmla="*/ 0 w 983673"/>
                <a:gd name="connsiteY0" fmla="*/ 1911927 h 1911927"/>
                <a:gd name="connsiteX1" fmla="*/ 245918 w 983673"/>
                <a:gd name="connsiteY1" fmla="*/ 0 h 1911927"/>
                <a:gd name="connsiteX2" fmla="*/ 983673 w 983673"/>
                <a:gd name="connsiteY2" fmla="*/ 0 h 1911927"/>
                <a:gd name="connsiteX3" fmla="*/ 737755 w 983673"/>
                <a:gd name="connsiteY3" fmla="*/ 1911927 h 1911927"/>
                <a:gd name="connsiteX4" fmla="*/ 0 w 983673"/>
                <a:gd name="connsiteY4" fmla="*/ 1911927 h 1911927"/>
                <a:gd name="connsiteX0" fmla="*/ 0 w 817418"/>
                <a:gd name="connsiteY0" fmla="*/ 2466108 h 2466108"/>
                <a:gd name="connsiteX1" fmla="*/ 79663 w 817418"/>
                <a:gd name="connsiteY1" fmla="*/ 0 h 2466108"/>
                <a:gd name="connsiteX2" fmla="*/ 817418 w 817418"/>
                <a:gd name="connsiteY2" fmla="*/ 0 h 2466108"/>
                <a:gd name="connsiteX3" fmla="*/ 571500 w 817418"/>
                <a:gd name="connsiteY3" fmla="*/ 1911927 h 2466108"/>
                <a:gd name="connsiteX4" fmla="*/ 0 w 817418"/>
                <a:gd name="connsiteY4" fmla="*/ 2466108 h 2466108"/>
                <a:gd name="connsiteX0" fmla="*/ 0 w 817418"/>
                <a:gd name="connsiteY0" fmla="*/ 2466108 h 2466108"/>
                <a:gd name="connsiteX1" fmla="*/ 509154 w 817418"/>
                <a:gd name="connsiteY1" fmla="*/ 706582 h 2466108"/>
                <a:gd name="connsiteX2" fmla="*/ 817418 w 817418"/>
                <a:gd name="connsiteY2" fmla="*/ 0 h 2466108"/>
                <a:gd name="connsiteX3" fmla="*/ 571500 w 817418"/>
                <a:gd name="connsiteY3" fmla="*/ 1911927 h 2466108"/>
                <a:gd name="connsiteX4" fmla="*/ 0 w 817418"/>
                <a:gd name="connsiteY4" fmla="*/ 2466108 h 2466108"/>
                <a:gd name="connsiteX0" fmla="*/ 0 w 1122218"/>
                <a:gd name="connsiteY0" fmla="*/ 2258290 h 2258290"/>
                <a:gd name="connsiteX1" fmla="*/ 509154 w 1122218"/>
                <a:gd name="connsiteY1" fmla="*/ 498764 h 2258290"/>
                <a:gd name="connsiteX2" fmla="*/ 1122218 w 1122218"/>
                <a:gd name="connsiteY2" fmla="*/ 0 h 2258290"/>
                <a:gd name="connsiteX3" fmla="*/ 571500 w 1122218"/>
                <a:gd name="connsiteY3" fmla="*/ 1704109 h 2258290"/>
                <a:gd name="connsiteX4" fmla="*/ 0 w 1122218"/>
                <a:gd name="connsiteY4" fmla="*/ 2258290 h 2258290"/>
                <a:gd name="connsiteX0" fmla="*/ 0 w 1136072"/>
                <a:gd name="connsiteY0" fmla="*/ 2147454 h 2147454"/>
                <a:gd name="connsiteX1" fmla="*/ 509154 w 1136072"/>
                <a:gd name="connsiteY1" fmla="*/ 387928 h 2147454"/>
                <a:gd name="connsiteX2" fmla="*/ 1136072 w 1136072"/>
                <a:gd name="connsiteY2" fmla="*/ 0 h 2147454"/>
                <a:gd name="connsiteX3" fmla="*/ 571500 w 1136072"/>
                <a:gd name="connsiteY3" fmla="*/ 1593273 h 2147454"/>
                <a:gd name="connsiteX4" fmla="*/ 0 w 1136072"/>
                <a:gd name="connsiteY4" fmla="*/ 2147454 h 2147454"/>
                <a:gd name="connsiteX0" fmla="*/ 0 w 1610591"/>
                <a:gd name="connsiteY0" fmla="*/ 2147454 h 2147454"/>
                <a:gd name="connsiteX1" fmla="*/ 509154 w 1610591"/>
                <a:gd name="connsiteY1" fmla="*/ 387928 h 2147454"/>
                <a:gd name="connsiteX2" fmla="*/ 1136072 w 1610591"/>
                <a:gd name="connsiteY2" fmla="*/ 0 h 2147454"/>
                <a:gd name="connsiteX3" fmla="*/ 1610591 w 1610591"/>
                <a:gd name="connsiteY3" fmla="*/ 1039092 h 2147454"/>
                <a:gd name="connsiteX4" fmla="*/ 0 w 1610591"/>
                <a:gd name="connsiteY4" fmla="*/ 2147454 h 2147454"/>
                <a:gd name="connsiteX0" fmla="*/ 543791 w 1101437"/>
                <a:gd name="connsiteY0" fmla="*/ 1870363 h 1870363"/>
                <a:gd name="connsiteX1" fmla="*/ 0 w 1101437"/>
                <a:gd name="connsiteY1" fmla="*/ 387928 h 1870363"/>
                <a:gd name="connsiteX2" fmla="*/ 626918 w 1101437"/>
                <a:gd name="connsiteY2" fmla="*/ 0 h 1870363"/>
                <a:gd name="connsiteX3" fmla="*/ 1101437 w 1101437"/>
                <a:gd name="connsiteY3" fmla="*/ 1039092 h 1870363"/>
                <a:gd name="connsiteX4" fmla="*/ 543791 w 1101437"/>
                <a:gd name="connsiteY4" fmla="*/ 1870363 h 1870363"/>
                <a:gd name="connsiteX0" fmla="*/ 543791 w 1101437"/>
                <a:gd name="connsiteY0" fmla="*/ 2036617 h 2036617"/>
                <a:gd name="connsiteX1" fmla="*/ 0 w 1101437"/>
                <a:gd name="connsiteY1" fmla="*/ 554182 h 2036617"/>
                <a:gd name="connsiteX2" fmla="*/ 571500 w 1101437"/>
                <a:gd name="connsiteY2" fmla="*/ 0 h 2036617"/>
                <a:gd name="connsiteX3" fmla="*/ 1101437 w 1101437"/>
                <a:gd name="connsiteY3" fmla="*/ 1205346 h 2036617"/>
                <a:gd name="connsiteX4" fmla="*/ 543791 w 1101437"/>
                <a:gd name="connsiteY4" fmla="*/ 2036617 h 2036617"/>
                <a:gd name="connsiteX0" fmla="*/ 751609 w 1309255"/>
                <a:gd name="connsiteY0" fmla="*/ 2036617 h 2036617"/>
                <a:gd name="connsiteX1" fmla="*/ 0 w 1309255"/>
                <a:gd name="connsiteY1" fmla="*/ 706582 h 2036617"/>
                <a:gd name="connsiteX2" fmla="*/ 779318 w 1309255"/>
                <a:gd name="connsiteY2" fmla="*/ 0 h 2036617"/>
                <a:gd name="connsiteX3" fmla="*/ 1309255 w 1309255"/>
                <a:gd name="connsiteY3" fmla="*/ 1205346 h 2036617"/>
                <a:gd name="connsiteX4" fmla="*/ 751609 w 1309255"/>
                <a:gd name="connsiteY4" fmla="*/ 2036617 h 2036617"/>
                <a:gd name="connsiteX0" fmla="*/ 751609 w 865910"/>
                <a:gd name="connsiteY0" fmla="*/ 2036617 h 2036617"/>
                <a:gd name="connsiteX1" fmla="*/ 0 w 865910"/>
                <a:gd name="connsiteY1" fmla="*/ 706582 h 2036617"/>
                <a:gd name="connsiteX2" fmla="*/ 779318 w 865910"/>
                <a:gd name="connsiteY2" fmla="*/ 0 h 2036617"/>
                <a:gd name="connsiteX3" fmla="*/ 865910 w 865910"/>
                <a:gd name="connsiteY3" fmla="*/ 1579419 h 2036617"/>
                <a:gd name="connsiteX4" fmla="*/ 751609 w 865910"/>
                <a:gd name="connsiteY4" fmla="*/ 2036617 h 2036617"/>
                <a:gd name="connsiteX0" fmla="*/ 0 w 904011"/>
                <a:gd name="connsiteY0" fmla="*/ 2147453 h 2147453"/>
                <a:gd name="connsiteX1" fmla="*/ 38101 w 904011"/>
                <a:gd name="connsiteY1" fmla="*/ 706582 h 2147453"/>
                <a:gd name="connsiteX2" fmla="*/ 817419 w 904011"/>
                <a:gd name="connsiteY2" fmla="*/ 0 h 2147453"/>
                <a:gd name="connsiteX3" fmla="*/ 904011 w 904011"/>
                <a:gd name="connsiteY3" fmla="*/ 1579419 h 2147453"/>
                <a:gd name="connsiteX4" fmla="*/ 0 w 904011"/>
                <a:gd name="connsiteY4" fmla="*/ 2147453 h 2147453"/>
                <a:gd name="connsiteX0" fmla="*/ 0 w 817419"/>
                <a:gd name="connsiteY0" fmla="*/ 2147453 h 2147453"/>
                <a:gd name="connsiteX1" fmla="*/ 38101 w 817419"/>
                <a:gd name="connsiteY1" fmla="*/ 706582 h 2147453"/>
                <a:gd name="connsiteX2" fmla="*/ 817419 w 817419"/>
                <a:gd name="connsiteY2" fmla="*/ 0 h 2147453"/>
                <a:gd name="connsiteX3" fmla="*/ 599211 w 817419"/>
                <a:gd name="connsiteY3" fmla="*/ 1607128 h 2147453"/>
                <a:gd name="connsiteX4" fmla="*/ 0 w 817419"/>
                <a:gd name="connsiteY4" fmla="*/ 2147453 h 2147453"/>
                <a:gd name="connsiteX0" fmla="*/ 0 w 599211"/>
                <a:gd name="connsiteY0" fmla="*/ 1939635 h 1939635"/>
                <a:gd name="connsiteX1" fmla="*/ 38101 w 599211"/>
                <a:gd name="connsiteY1" fmla="*/ 498764 h 1939635"/>
                <a:gd name="connsiteX2" fmla="*/ 595747 w 599211"/>
                <a:gd name="connsiteY2" fmla="*/ 0 h 1939635"/>
                <a:gd name="connsiteX3" fmla="*/ 599211 w 599211"/>
                <a:gd name="connsiteY3" fmla="*/ 1399310 h 1939635"/>
                <a:gd name="connsiteX4" fmla="*/ 0 w 599211"/>
                <a:gd name="connsiteY4" fmla="*/ 1939635 h 1939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9211" h="1939635">
                  <a:moveTo>
                    <a:pt x="0" y="1939635"/>
                  </a:moveTo>
                  <a:lnTo>
                    <a:pt x="38101" y="498764"/>
                  </a:lnTo>
                  <a:lnTo>
                    <a:pt x="595747" y="0"/>
                  </a:lnTo>
                  <a:cubicBezTo>
                    <a:pt x="596902" y="466437"/>
                    <a:pt x="598056" y="932873"/>
                    <a:pt x="599211" y="1399310"/>
                  </a:cubicBezTo>
                  <a:lnTo>
                    <a:pt x="0" y="1939635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rapezoid 6">
              <a:extLst>
                <a:ext uri="{FF2B5EF4-FFF2-40B4-BE49-F238E27FC236}">
                  <a16:creationId xmlns:a16="http://schemas.microsoft.com/office/drawing/2014/main" id="{E6D76645-58FC-4B2C-8EAB-69796D410E45}"/>
                </a:ext>
              </a:extLst>
            </p:cNvPr>
            <p:cNvSpPr/>
            <p:nvPr/>
          </p:nvSpPr>
          <p:spPr>
            <a:xfrm>
              <a:off x="726873" y="2630914"/>
              <a:ext cx="1349606" cy="1345341"/>
            </a:xfrm>
            <a:custGeom>
              <a:avLst/>
              <a:gdLst>
                <a:gd name="connsiteX0" fmla="*/ 0 w 1655785"/>
                <a:gd name="connsiteY0" fmla="*/ 1546233 h 1546233"/>
                <a:gd name="connsiteX1" fmla="*/ 0 w 1655785"/>
                <a:gd name="connsiteY1" fmla="*/ 0 h 1546233"/>
                <a:gd name="connsiteX2" fmla="*/ 1655785 w 1655785"/>
                <a:gd name="connsiteY2" fmla="*/ 0 h 1546233"/>
                <a:gd name="connsiteX3" fmla="*/ 1655785 w 1655785"/>
                <a:gd name="connsiteY3" fmla="*/ 1546233 h 1546233"/>
                <a:gd name="connsiteX4" fmla="*/ 0 w 1655785"/>
                <a:gd name="connsiteY4" fmla="*/ 1546233 h 1546233"/>
                <a:gd name="connsiteX0" fmla="*/ 0 w 1655785"/>
                <a:gd name="connsiteY0" fmla="*/ 1546233 h 1546233"/>
                <a:gd name="connsiteX1" fmla="*/ 0 w 1655785"/>
                <a:gd name="connsiteY1" fmla="*/ 0 h 1546233"/>
                <a:gd name="connsiteX2" fmla="*/ 1655785 w 1655785"/>
                <a:gd name="connsiteY2" fmla="*/ 0 h 1546233"/>
                <a:gd name="connsiteX3" fmla="*/ 1337131 w 1655785"/>
                <a:gd name="connsiteY3" fmla="*/ 1546233 h 1546233"/>
                <a:gd name="connsiteX4" fmla="*/ 0 w 1655785"/>
                <a:gd name="connsiteY4" fmla="*/ 1546233 h 1546233"/>
                <a:gd name="connsiteX0" fmla="*/ 0 w 1447967"/>
                <a:gd name="connsiteY0" fmla="*/ 1546233 h 1546233"/>
                <a:gd name="connsiteX1" fmla="*/ 0 w 1447967"/>
                <a:gd name="connsiteY1" fmla="*/ 0 h 1546233"/>
                <a:gd name="connsiteX2" fmla="*/ 1447967 w 1447967"/>
                <a:gd name="connsiteY2" fmla="*/ 41564 h 1546233"/>
                <a:gd name="connsiteX3" fmla="*/ 1337131 w 1447967"/>
                <a:gd name="connsiteY3" fmla="*/ 1546233 h 1546233"/>
                <a:gd name="connsiteX4" fmla="*/ 0 w 1447967"/>
                <a:gd name="connsiteY4" fmla="*/ 1546233 h 1546233"/>
                <a:gd name="connsiteX0" fmla="*/ 0 w 1683494"/>
                <a:gd name="connsiteY0" fmla="*/ 1546233 h 1546233"/>
                <a:gd name="connsiteX1" fmla="*/ 0 w 1683494"/>
                <a:gd name="connsiteY1" fmla="*/ 0 h 1546233"/>
                <a:gd name="connsiteX2" fmla="*/ 1683494 w 1683494"/>
                <a:gd name="connsiteY2" fmla="*/ 221673 h 1546233"/>
                <a:gd name="connsiteX3" fmla="*/ 1337131 w 1683494"/>
                <a:gd name="connsiteY3" fmla="*/ 1546233 h 1546233"/>
                <a:gd name="connsiteX4" fmla="*/ 0 w 1683494"/>
                <a:gd name="connsiteY4" fmla="*/ 1546233 h 1546233"/>
                <a:gd name="connsiteX0" fmla="*/ 0 w 1683494"/>
                <a:gd name="connsiteY0" fmla="*/ 1324560 h 1324560"/>
                <a:gd name="connsiteX1" fmla="*/ 332509 w 1683494"/>
                <a:gd name="connsiteY1" fmla="*/ 124691 h 1324560"/>
                <a:gd name="connsiteX2" fmla="*/ 1683494 w 1683494"/>
                <a:gd name="connsiteY2" fmla="*/ 0 h 1324560"/>
                <a:gd name="connsiteX3" fmla="*/ 1337131 w 1683494"/>
                <a:gd name="connsiteY3" fmla="*/ 1324560 h 1324560"/>
                <a:gd name="connsiteX4" fmla="*/ 0 w 1683494"/>
                <a:gd name="connsiteY4" fmla="*/ 1324560 h 1324560"/>
                <a:gd name="connsiteX0" fmla="*/ 0 w 1683494"/>
                <a:gd name="connsiteY0" fmla="*/ 1407687 h 1407687"/>
                <a:gd name="connsiteX1" fmla="*/ 41564 w 1683494"/>
                <a:gd name="connsiteY1" fmla="*/ 0 h 1407687"/>
                <a:gd name="connsiteX2" fmla="*/ 1683494 w 1683494"/>
                <a:gd name="connsiteY2" fmla="*/ 83127 h 1407687"/>
                <a:gd name="connsiteX3" fmla="*/ 1337131 w 1683494"/>
                <a:gd name="connsiteY3" fmla="*/ 1407687 h 1407687"/>
                <a:gd name="connsiteX4" fmla="*/ 0 w 1683494"/>
                <a:gd name="connsiteY4" fmla="*/ 1407687 h 1407687"/>
                <a:gd name="connsiteX0" fmla="*/ 0 w 1683494"/>
                <a:gd name="connsiteY0" fmla="*/ 1407687 h 1407687"/>
                <a:gd name="connsiteX1" fmla="*/ 41564 w 1683494"/>
                <a:gd name="connsiteY1" fmla="*/ 0 h 1407687"/>
                <a:gd name="connsiteX2" fmla="*/ 1683494 w 1683494"/>
                <a:gd name="connsiteY2" fmla="*/ 83127 h 1407687"/>
                <a:gd name="connsiteX3" fmla="*/ 1198586 w 1683494"/>
                <a:gd name="connsiteY3" fmla="*/ 1241432 h 1407687"/>
                <a:gd name="connsiteX4" fmla="*/ 0 w 1683494"/>
                <a:gd name="connsiteY4" fmla="*/ 1407687 h 1407687"/>
                <a:gd name="connsiteX0" fmla="*/ 0 w 1683494"/>
                <a:gd name="connsiteY0" fmla="*/ 1407687 h 1449251"/>
                <a:gd name="connsiteX1" fmla="*/ 41564 w 1683494"/>
                <a:gd name="connsiteY1" fmla="*/ 0 h 1449251"/>
                <a:gd name="connsiteX2" fmla="*/ 1683494 w 1683494"/>
                <a:gd name="connsiteY2" fmla="*/ 83127 h 1449251"/>
                <a:gd name="connsiteX3" fmla="*/ 1350986 w 1683494"/>
                <a:gd name="connsiteY3" fmla="*/ 1449251 h 1449251"/>
                <a:gd name="connsiteX4" fmla="*/ 0 w 1683494"/>
                <a:gd name="connsiteY4" fmla="*/ 1407687 h 1449251"/>
                <a:gd name="connsiteX0" fmla="*/ 0 w 1683494"/>
                <a:gd name="connsiteY0" fmla="*/ 1407687 h 1463106"/>
                <a:gd name="connsiteX1" fmla="*/ 41564 w 1683494"/>
                <a:gd name="connsiteY1" fmla="*/ 0 h 1463106"/>
                <a:gd name="connsiteX2" fmla="*/ 1683494 w 1683494"/>
                <a:gd name="connsiteY2" fmla="*/ 83127 h 1463106"/>
                <a:gd name="connsiteX3" fmla="*/ 1240150 w 1683494"/>
                <a:gd name="connsiteY3" fmla="*/ 1463106 h 1463106"/>
                <a:gd name="connsiteX4" fmla="*/ 0 w 1683494"/>
                <a:gd name="connsiteY4" fmla="*/ 1407687 h 1463106"/>
                <a:gd name="connsiteX0" fmla="*/ 0 w 1240150"/>
                <a:gd name="connsiteY0" fmla="*/ 1407687 h 1463106"/>
                <a:gd name="connsiteX1" fmla="*/ 41564 w 1240150"/>
                <a:gd name="connsiteY1" fmla="*/ 0 h 1463106"/>
                <a:gd name="connsiteX2" fmla="*/ 1129312 w 1240150"/>
                <a:gd name="connsiteY2" fmla="*/ 69273 h 1463106"/>
                <a:gd name="connsiteX3" fmla="*/ 1240150 w 1240150"/>
                <a:gd name="connsiteY3" fmla="*/ 1463106 h 1463106"/>
                <a:gd name="connsiteX4" fmla="*/ 0 w 1240150"/>
                <a:gd name="connsiteY4" fmla="*/ 1407687 h 1463106"/>
                <a:gd name="connsiteX0" fmla="*/ 0 w 1240150"/>
                <a:gd name="connsiteY0" fmla="*/ 1379978 h 1435397"/>
                <a:gd name="connsiteX1" fmla="*/ 290946 w 1240150"/>
                <a:gd name="connsiteY1" fmla="*/ 0 h 1435397"/>
                <a:gd name="connsiteX2" fmla="*/ 1129312 w 1240150"/>
                <a:gd name="connsiteY2" fmla="*/ 41564 h 1435397"/>
                <a:gd name="connsiteX3" fmla="*/ 1240150 w 1240150"/>
                <a:gd name="connsiteY3" fmla="*/ 1435397 h 1435397"/>
                <a:gd name="connsiteX4" fmla="*/ 0 w 1240150"/>
                <a:gd name="connsiteY4" fmla="*/ 1379978 h 1435397"/>
                <a:gd name="connsiteX0" fmla="*/ 0 w 1461821"/>
                <a:gd name="connsiteY0" fmla="*/ 1379978 h 1435397"/>
                <a:gd name="connsiteX1" fmla="*/ 290946 w 1461821"/>
                <a:gd name="connsiteY1" fmla="*/ 0 h 1435397"/>
                <a:gd name="connsiteX2" fmla="*/ 1461821 w 1461821"/>
                <a:gd name="connsiteY2" fmla="*/ 13855 h 1435397"/>
                <a:gd name="connsiteX3" fmla="*/ 1240150 w 1461821"/>
                <a:gd name="connsiteY3" fmla="*/ 1435397 h 1435397"/>
                <a:gd name="connsiteX4" fmla="*/ 0 w 1461821"/>
                <a:gd name="connsiteY4" fmla="*/ 1379978 h 1435397"/>
                <a:gd name="connsiteX0" fmla="*/ 0 w 1406403"/>
                <a:gd name="connsiteY0" fmla="*/ 1379978 h 1435397"/>
                <a:gd name="connsiteX1" fmla="*/ 290946 w 1406403"/>
                <a:gd name="connsiteY1" fmla="*/ 0 h 1435397"/>
                <a:gd name="connsiteX2" fmla="*/ 1406403 w 1406403"/>
                <a:gd name="connsiteY2" fmla="*/ 27709 h 1435397"/>
                <a:gd name="connsiteX3" fmla="*/ 1240150 w 1406403"/>
                <a:gd name="connsiteY3" fmla="*/ 1435397 h 1435397"/>
                <a:gd name="connsiteX4" fmla="*/ 0 w 1406403"/>
                <a:gd name="connsiteY4" fmla="*/ 1379978 h 1435397"/>
                <a:gd name="connsiteX0" fmla="*/ 0 w 1420259"/>
                <a:gd name="connsiteY0" fmla="*/ 1379978 h 1532379"/>
                <a:gd name="connsiteX1" fmla="*/ 290946 w 1420259"/>
                <a:gd name="connsiteY1" fmla="*/ 0 h 1532379"/>
                <a:gd name="connsiteX2" fmla="*/ 1406403 w 1420259"/>
                <a:gd name="connsiteY2" fmla="*/ 27709 h 1532379"/>
                <a:gd name="connsiteX3" fmla="*/ 1420259 w 1420259"/>
                <a:gd name="connsiteY3" fmla="*/ 1532379 h 1532379"/>
                <a:gd name="connsiteX4" fmla="*/ 0 w 1420259"/>
                <a:gd name="connsiteY4" fmla="*/ 1379978 h 1532379"/>
                <a:gd name="connsiteX0" fmla="*/ 0 w 1531094"/>
                <a:gd name="connsiteY0" fmla="*/ 1379978 h 1532379"/>
                <a:gd name="connsiteX1" fmla="*/ 290946 w 1531094"/>
                <a:gd name="connsiteY1" fmla="*/ 0 h 1532379"/>
                <a:gd name="connsiteX2" fmla="*/ 1531094 w 1531094"/>
                <a:gd name="connsiteY2" fmla="*/ 27709 h 1532379"/>
                <a:gd name="connsiteX3" fmla="*/ 1420259 w 1531094"/>
                <a:gd name="connsiteY3" fmla="*/ 1532379 h 1532379"/>
                <a:gd name="connsiteX4" fmla="*/ 0 w 1531094"/>
                <a:gd name="connsiteY4" fmla="*/ 1379978 h 1532379"/>
                <a:gd name="connsiteX0" fmla="*/ 0 w 1531094"/>
                <a:gd name="connsiteY0" fmla="*/ 1379978 h 1532379"/>
                <a:gd name="connsiteX1" fmla="*/ 387928 w 1531094"/>
                <a:gd name="connsiteY1" fmla="*/ 0 h 1532379"/>
                <a:gd name="connsiteX2" fmla="*/ 1531094 w 1531094"/>
                <a:gd name="connsiteY2" fmla="*/ 27709 h 1532379"/>
                <a:gd name="connsiteX3" fmla="*/ 1420259 w 1531094"/>
                <a:gd name="connsiteY3" fmla="*/ 1532379 h 1532379"/>
                <a:gd name="connsiteX4" fmla="*/ 0 w 1531094"/>
                <a:gd name="connsiteY4" fmla="*/ 1379978 h 1532379"/>
                <a:gd name="connsiteX0" fmla="*/ 0 w 1669640"/>
                <a:gd name="connsiteY0" fmla="*/ 1379978 h 1532379"/>
                <a:gd name="connsiteX1" fmla="*/ 387928 w 1669640"/>
                <a:gd name="connsiteY1" fmla="*/ 0 h 1532379"/>
                <a:gd name="connsiteX2" fmla="*/ 1669640 w 1669640"/>
                <a:gd name="connsiteY2" fmla="*/ 41563 h 1532379"/>
                <a:gd name="connsiteX3" fmla="*/ 1420259 w 1669640"/>
                <a:gd name="connsiteY3" fmla="*/ 1532379 h 1532379"/>
                <a:gd name="connsiteX4" fmla="*/ 0 w 1669640"/>
                <a:gd name="connsiteY4" fmla="*/ 1379978 h 1532379"/>
                <a:gd name="connsiteX0" fmla="*/ 0 w 1711205"/>
                <a:gd name="connsiteY0" fmla="*/ 1379978 h 1449252"/>
                <a:gd name="connsiteX1" fmla="*/ 387928 w 1711205"/>
                <a:gd name="connsiteY1" fmla="*/ 0 h 1449252"/>
                <a:gd name="connsiteX2" fmla="*/ 1669640 w 1711205"/>
                <a:gd name="connsiteY2" fmla="*/ 41563 h 1449252"/>
                <a:gd name="connsiteX3" fmla="*/ 1711205 w 1711205"/>
                <a:gd name="connsiteY3" fmla="*/ 1449252 h 1449252"/>
                <a:gd name="connsiteX4" fmla="*/ 0 w 1711205"/>
                <a:gd name="connsiteY4" fmla="*/ 1379978 h 1449252"/>
                <a:gd name="connsiteX0" fmla="*/ 678872 w 2390077"/>
                <a:gd name="connsiteY0" fmla="*/ 1338415 h 1407689"/>
                <a:gd name="connsiteX1" fmla="*/ 0 w 2390077"/>
                <a:gd name="connsiteY1" fmla="*/ 1094510 h 1407689"/>
                <a:gd name="connsiteX2" fmla="*/ 2348512 w 2390077"/>
                <a:gd name="connsiteY2" fmla="*/ 0 h 1407689"/>
                <a:gd name="connsiteX3" fmla="*/ 2390077 w 2390077"/>
                <a:gd name="connsiteY3" fmla="*/ 1407689 h 1407689"/>
                <a:gd name="connsiteX4" fmla="*/ 678872 w 2390077"/>
                <a:gd name="connsiteY4" fmla="*/ 1338415 h 1407689"/>
                <a:gd name="connsiteX0" fmla="*/ 678872 w 2390077"/>
                <a:gd name="connsiteY0" fmla="*/ 243905 h 637308"/>
                <a:gd name="connsiteX1" fmla="*/ 0 w 2390077"/>
                <a:gd name="connsiteY1" fmla="*/ 0 h 637308"/>
                <a:gd name="connsiteX2" fmla="*/ 1780475 w 2390077"/>
                <a:gd name="connsiteY2" fmla="*/ 637308 h 637308"/>
                <a:gd name="connsiteX3" fmla="*/ 2390077 w 2390077"/>
                <a:gd name="connsiteY3" fmla="*/ 313179 h 637308"/>
                <a:gd name="connsiteX4" fmla="*/ 678872 w 2390077"/>
                <a:gd name="connsiteY4" fmla="*/ 243905 h 637308"/>
                <a:gd name="connsiteX0" fmla="*/ 55417 w 1766622"/>
                <a:gd name="connsiteY0" fmla="*/ 0 h 393403"/>
                <a:gd name="connsiteX1" fmla="*/ 0 w 1766622"/>
                <a:gd name="connsiteY1" fmla="*/ 337986 h 393403"/>
                <a:gd name="connsiteX2" fmla="*/ 1157020 w 1766622"/>
                <a:gd name="connsiteY2" fmla="*/ 393403 h 393403"/>
                <a:gd name="connsiteX3" fmla="*/ 1766622 w 1766622"/>
                <a:gd name="connsiteY3" fmla="*/ 69274 h 393403"/>
                <a:gd name="connsiteX4" fmla="*/ 55417 w 1766622"/>
                <a:gd name="connsiteY4" fmla="*/ 0 h 393403"/>
                <a:gd name="connsiteX0" fmla="*/ 55417 w 1766622"/>
                <a:gd name="connsiteY0" fmla="*/ 0 h 892166"/>
                <a:gd name="connsiteX1" fmla="*/ 0 w 1766622"/>
                <a:gd name="connsiteY1" fmla="*/ 337986 h 892166"/>
                <a:gd name="connsiteX2" fmla="*/ 1157020 w 1766622"/>
                <a:gd name="connsiteY2" fmla="*/ 892166 h 892166"/>
                <a:gd name="connsiteX3" fmla="*/ 1766622 w 1766622"/>
                <a:gd name="connsiteY3" fmla="*/ 69274 h 892166"/>
                <a:gd name="connsiteX4" fmla="*/ 55417 w 1766622"/>
                <a:gd name="connsiteY4" fmla="*/ 0 h 892166"/>
                <a:gd name="connsiteX0" fmla="*/ 263236 w 1974441"/>
                <a:gd name="connsiteY0" fmla="*/ 0 h 975296"/>
                <a:gd name="connsiteX1" fmla="*/ 0 w 1974441"/>
                <a:gd name="connsiteY1" fmla="*/ 975296 h 975296"/>
                <a:gd name="connsiteX2" fmla="*/ 1364839 w 1974441"/>
                <a:gd name="connsiteY2" fmla="*/ 892166 h 975296"/>
                <a:gd name="connsiteX3" fmla="*/ 1974441 w 1974441"/>
                <a:gd name="connsiteY3" fmla="*/ 69274 h 975296"/>
                <a:gd name="connsiteX4" fmla="*/ 263236 w 1974441"/>
                <a:gd name="connsiteY4" fmla="*/ 0 h 975296"/>
                <a:gd name="connsiteX0" fmla="*/ 263236 w 1974441"/>
                <a:gd name="connsiteY0" fmla="*/ 0 h 1238529"/>
                <a:gd name="connsiteX1" fmla="*/ 0 w 1974441"/>
                <a:gd name="connsiteY1" fmla="*/ 975296 h 1238529"/>
                <a:gd name="connsiteX2" fmla="*/ 1725057 w 1974441"/>
                <a:gd name="connsiteY2" fmla="*/ 1238529 h 1238529"/>
                <a:gd name="connsiteX3" fmla="*/ 1974441 w 1974441"/>
                <a:gd name="connsiteY3" fmla="*/ 69274 h 1238529"/>
                <a:gd name="connsiteX4" fmla="*/ 263236 w 1974441"/>
                <a:gd name="connsiteY4" fmla="*/ 0 h 1238529"/>
                <a:gd name="connsiteX0" fmla="*/ 263236 w 1974441"/>
                <a:gd name="connsiteY0" fmla="*/ 0 h 1169257"/>
                <a:gd name="connsiteX1" fmla="*/ 0 w 1974441"/>
                <a:gd name="connsiteY1" fmla="*/ 975296 h 1169257"/>
                <a:gd name="connsiteX2" fmla="*/ 1447966 w 1974441"/>
                <a:gd name="connsiteY2" fmla="*/ 1169257 h 1169257"/>
                <a:gd name="connsiteX3" fmla="*/ 1974441 w 1974441"/>
                <a:gd name="connsiteY3" fmla="*/ 69274 h 1169257"/>
                <a:gd name="connsiteX4" fmla="*/ 263236 w 1974441"/>
                <a:gd name="connsiteY4" fmla="*/ 0 h 1169257"/>
                <a:gd name="connsiteX0" fmla="*/ 568036 w 2279241"/>
                <a:gd name="connsiteY0" fmla="*/ 0 h 1169257"/>
                <a:gd name="connsiteX1" fmla="*/ 0 w 2279241"/>
                <a:gd name="connsiteY1" fmla="*/ 1072278 h 1169257"/>
                <a:gd name="connsiteX2" fmla="*/ 1752766 w 2279241"/>
                <a:gd name="connsiteY2" fmla="*/ 1169257 h 1169257"/>
                <a:gd name="connsiteX3" fmla="*/ 2279241 w 2279241"/>
                <a:gd name="connsiteY3" fmla="*/ 69274 h 1169257"/>
                <a:gd name="connsiteX4" fmla="*/ 568036 w 2279241"/>
                <a:gd name="connsiteY4" fmla="*/ 0 h 1169257"/>
                <a:gd name="connsiteX0" fmla="*/ 568036 w 2279241"/>
                <a:gd name="connsiteY0" fmla="*/ 0 h 1238529"/>
                <a:gd name="connsiteX1" fmla="*/ 0 w 2279241"/>
                <a:gd name="connsiteY1" fmla="*/ 1072278 h 1238529"/>
                <a:gd name="connsiteX2" fmla="*/ 1849748 w 2279241"/>
                <a:gd name="connsiteY2" fmla="*/ 1238529 h 1238529"/>
                <a:gd name="connsiteX3" fmla="*/ 2279241 w 2279241"/>
                <a:gd name="connsiteY3" fmla="*/ 69274 h 1238529"/>
                <a:gd name="connsiteX4" fmla="*/ 568036 w 2279241"/>
                <a:gd name="connsiteY4" fmla="*/ 0 h 1238529"/>
                <a:gd name="connsiteX0" fmla="*/ 581890 w 2293095"/>
                <a:gd name="connsiteY0" fmla="*/ 0 h 1238529"/>
                <a:gd name="connsiteX1" fmla="*/ 0 w 2293095"/>
                <a:gd name="connsiteY1" fmla="*/ 1196969 h 1238529"/>
                <a:gd name="connsiteX2" fmla="*/ 1863602 w 2293095"/>
                <a:gd name="connsiteY2" fmla="*/ 1238529 h 1238529"/>
                <a:gd name="connsiteX3" fmla="*/ 2293095 w 2293095"/>
                <a:gd name="connsiteY3" fmla="*/ 69274 h 1238529"/>
                <a:gd name="connsiteX4" fmla="*/ 581890 w 2293095"/>
                <a:gd name="connsiteY4" fmla="*/ 0 h 1238529"/>
                <a:gd name="connsiteX0" fmla="*/ 540326 w 2251531"/>
                <a:gd name="connsiteY0" fmla="*/ 0 h 1238529"/>
                <a:gd name="connsiteX1" fmla="*/ 0 w 2251531"/>
                <a:gd name="connsiteY1" fmla="*/ 1099987 h 1238529"/>
                <a:gd name="connsiteX2" fmla="*/ 1822038 w 2251531"/>
                <a:gd name="connsiteY2" fmla="*/ 1238529 h 1238529"/>
                <a:gd name="connsiteX3" fmla="*/ 2251531 w 2251531"/>
                <a:gd name="connsiteY3" fmla="*/ 69274 h 1238529"/>
                <a:gd name="connsiteX4" fmla="*/ 540326 w 2251531"/>
                <a:gd name="connsiteY4" fmla="*/ 0 h 1238529"/>
                <a:gd name="connsiteX0" fmla="*/ 540326 w 2251531"/>
                <a:gd name="connsiteY0" fmla="*/ 0 h 1169257"/>
                <a:gd name="connsiteX1" fmla="*/ 0 w 2251531"/>
                <a:gd name="connsiteY1" fmla="*/ 1099987 h 1169257"/>
                <a:gd name="connsiteX2" fmla="*/ 1808184 w 2251531"/>
                <a:gd name="connsiteY2" fmla="*/ 1169257 h 1169257"/>
                <a:gd name="connsiteX3" fmla="*/ 2251531 w 2251531"/>
                <a:gd name="connsiteY3" fmla="*/ 69274 h 1169257"/>
                <a:gd name="connsiteX4" fmla="*/ 540326 w 2251531"/>
                <a:gd name="connsiteY4" fmla="*/ 0 h 1169257"/>
                <a:gd name="connsiteX0" fmla="*/ 540326 w 2304605"/>
                <a:gd name="connsiteY0" fmla="*/ 0 h 1446998"/>
                <a:gd name="connsiteX1" fmla="*/ 0 w 2304605"/>
                <a:gd name="connsiteY1" fmla="*/ 1099987 h 1446998"/>
                <a:gd name="connsiteX2" fmla="*/ 2304605 w 2304605"/>
                <a:gd name="connsiteY2" fmla="*/ 1446998 h 1446998"/>
                <a:gd name="connsiteX3" fmla="*/ 2251531 w 2304605"/>
                <a:gd name="connsiteY3" fmla="*/ 69274 h 1446998"/>
                <a:gd name="connsiteX4" fmla="*/ 540326 w 2304605"/>
                <a:gd name="connsiteY4" fmla="*/ 0 h 1446998"/>
                <a:gd name="connsiteX0" fmla="*/ 0 w 1764279"/>
                <a:gd name="connsiteY0" fmla="*/ 0 h 1446998"/>
                <a:gd name="connsiteX1" fmla="*/ 121568 w 1764279"/>
                <a:gd name="connsiteY1" fmla="*/ 1391615 h 1446998"/>
                <a:gd name="connsiteX2" fmla="*/ 1764279 w 1764279"/>
                <a:gd name="connsiteY2" fmla="*/ 1446998 h 1446998"/>
                <a:gd name="connsiteX3" fmla="*/ 1711205 w 1764279"/>
                <a:gd name="connsiteY3" fmla="*/ 69274 h 1446998"/>
                <a:gd name="connsiteX4" fmla="*/ 0 w 1764279"/>
                <a:gd name="connsiteY4" fmla="*/ 0 h 1446998"/>
                <a:gd name="connsiteX0" fmla="*/ 0 w 1648447"/>
                <a:gd name="connsiteY0" fmla="*/ 27936 h 1377724"/>
                <a:gd name="connsiteX1" fmla="*/ 5736 w 1648447"/>
                <a:gd name="connsiteY1" fmla="*/ 1322341 h 1377724"/>
                <a:gd name="connsiteX2" fmla="*/ 1648447 w 1648447"/>
                <a:gd name="connsiteY2" fmla="*/ 1377724 h 1377724"/>
                <a:gd name="connsiteX3" fmla="*/ 1595373 w 1648447"/>
                <a:gd name="connsiteY3" fmla="*/ 0 h 1377724"/>
                <a:gd name="connsiteX4" fmla="*/ 0 w 1648447"/>
                <a:gd name="connsiteY4" fmla="*/ 27936 h 1377724"/>
                <a:gd name="connsiteX0" fmla="*/ 0 w 1648447"/>
                <a:gd name="connsiteY0" fmla="*/ 14048 h 1363836"/>
                <a:gd name="connsiteX1" fmla="*/ 5736 w 1648447"/>
                <a:gd name="connsiteY1" fmla="*/ 1308453 h 1363836"/>
                <a:gd name="connsiteX2" fmla="*/ 1648447 w 1648447"/>
                <a:gd name="connsiteY2" fmla="*/ 1363836 h 1363836"/>
                <a:gd name="connsiteX3" fmla="*/ 1578826 w 1648447"/>
                <a:gd name="connsiteY3" fmla="*/ 0 h 1363836"/>
                <a:gd name="connsiteX4" fmla="*/ 0 w 1648447"/>
                <a:gd name="connsiteY4" fmla="*/ 14048 h 1363836"/>
                <a:gd name="connsiteX0" fmla="*/ 0 w 1598804"/>
                <a:gd name="connsiteY0" fmla="*/ 14048 h 1322174"/>
                <a:gd name="connsiteX1" fmla="*/ 5736 w 1598804"/>
                <a:gd name="connsiteY1" fmla="*/ 1308453 h 1322174"/>
                <a:gd name="connsiteX2" fmla="*/ 1598804 w 1598804"/>
                <a:gd name="connsiteY2" fmla="*/ 1322174 h 1322174"/>
                <a:gd name="connsiteX3" fmla="*/ 1578826 w 1598804"/>
                <a:gd name="connsiteY3" fmla="*/ 0 h 1322174"/>
                <a:gd name="connsiteX4" fmla="*/ 0 w 1598804"/>
                <a:gd name="connsiteY4" fmla="*/ 14048 h 1322174"/>
                <a:gd name="connsiteX0" fmla="*/ 0 w 1611921"/>
                <a:gd name="connsiteY0" fmla="*/ 571 h 1308697"/>
                <a:gd name="connsiteX1" fmla="*/ 5736 w 1611921"/>
                <a:gd name="connsiteY1" fmla="*/ 1294976 h 1308697"/>
                <a:gd name="connsiteX2" fmla="*/ 1598804 w 1611921"/>
                <a:gd name="connsiteY2" fmla="*/ 1308697 h 1308697"/>
                <a:gd name="connsiteX3" fmla="*/ 1611921 w 1611921"/>
                <a:gd name="connsiteY3" fmla="*/ 0 h 1308697"/>
                <a:gd name="connsiteX4" fmla="*/ 0 w 1611921"/>
                <a:gd name="connsiteY4" fmla="*/ 571 h 13086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11921" h="1308697">
                  <a:moveTo>
                    <a:pt x="0" y="571"/>
                  </a:moveTo>
                  <a:lnTo>
                    <a:pt x="5736" y="1294976"/>
                  </a:lnTo>
                  <a:lnTo>
                    <a:pt x="1598804" y="1308697"/>
                  </a:lnTo>
                  <a:lnTo>
                    <a:pt x="1611921" y="0"/>
                  </a:lnTo>
                  <a:lnTo>
                    <a:pt x="0" y="571"/>
                  </a:lnTo>
                  <a:close/>
                </a:path>
              </a:pathLst>
            </a:custGeom>
            <a:solidFill>
              <a:schemeClr val="accent1">
                <a:alpha val="97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Parallelogram 13">
              <a:extLst>
                <a:ext uri="{FF2B5EF4-FFF2-40B4-BE49-F238E27FC236}">
                  <a16:creationId xmlns:a16="http://schemas.microsoft.com/office/drawing/2014/main" id="{8775C7AF-CF82-4B13-87C1-FAB02E863BFB}"/>
                </a:ext>
              </a:extLst>
            </p:cNvPr>
            <p:cNvSpPr/>
            <p:nvPr/>
          </p:nvSpPr>
          <p:spPr>
            <a:xfrm>
              <a:off x="735301" y="2118377"/>
              <a:ext cx="1797929" cy="540246"/>
            </a:xfrm>
            <a:custGeom>
              <a:avLst/>
              <a:gdLst>
                <a:gd name="connsiteX0" fmla="*/ 0 w 1839493"/>
                <a:gd name="connsiteY0" fmla="*/ 512537 h 512537"/>
                <a:gd name="connsiteX1" fmla="*/ 389984 w 1839493"/>
                <a:gd name="connsiteY1" fmla="*/ 0 h 512537"/>
                <a:gd name="connsiteX2" fmla="*/ 1839493 w 1839493"/>
                <a:gd name="connsiteY2" fmla="*/ 0 h 512537"/>
                <a:gd name="connsiteX3" fmla="*/ 1449509 w 1839493"/>
                <a:gd name="connsiteY3" fmla="*/ 512537 h 512537"/>
                <a:gd name="connsiteX4" fmla="*/ 0 w 1839493"/>
                <a:gd name="connsiteY4" fmla="*/ 512537 h 512537"/>
                <a:gd name="connsiteX0" fmla="*/ 0 w 1839493"/>
                <a:gd name="connsiteY0" fmla="*/ 512537 h 540246"/>
                <a:gd name="connsiteX1" fmla="*/ 389984 w 1839493"/>
                <a:gd name="connsiteY1" fmla="*/ 0 h 540246"/>
                <a:gd name="connsiteX2" fmla="*/ 1839493 w 1839493"/>
                <a:gd name="connsiteY2" fmla="*/ 0 h 540246"/>
                <a:gd name="connsiteX3" fmla="*/ 1352527 w 1839493"/>
                <a:gd name="connsiteY3" fmla="*/ 540246 h 540246"/>
                <a:gd name="connsiteX4" fmla="*/ 0 w 1839493"/>
                <a:gd name="connsiteY4" fmla="*/ 512537 h 540246"/>
                <a:gd name="connsiteX0" fmla="*/ 0 w 1797929"/>
                <a:gd name="connsiteY0" fmla="*/ 512537 h 540246"/>
                <a:gd name="connsiteX1" fmla="*/ 389984 w 1797929"/>
                <a:gd name="connsiteY1" fmla="*/ 0 h 540246"/>
                <a:gd name="connsiteX2" fmla="*/ 1797929 w 1797929"/>
                <a:gd name="connsiteY2" fmla="*/ 55418 h 540246"/>
                <a:gd name="connsiteX3" fmla="*/ 1352527 w 1797929"/>
                <a:gd name="connsiteY3" fmla="*/ 540246 h 540246"/>
                <a:gd name="connsiteX4" fmla="*/ 0 w 1797929"/>
                <a:gd name="connsiteY4" fmla="*/ 512537 h 540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97929" h="540246">
                  <a:moveTo>
                    <a:pt x="0" y="512537"/>
                  </a:moveTo>
                  <a:lnTo>
                    <a:pt x="389984" y="0"/>
                  </a:lnTo>
                  <a:lnTo>
                    <a:pt x="1797929" y="55418"/>
                  </a:lnTo>
                  <a:lnTo>
                    <a:pt x="1352527" y="540246"/>
                  </a:lnTo>
                  <a:lnTo>
                    <a:pt x="0" y="512537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364EB65F-C044-40C6-B7B7-3067DECE1F66}"/>
              </a:ext>
            </a:extLst>
          </p:cNvPr>
          <p:cNvGrpSpPr/>
          <p:nvPr/>
        </p:nvGrpSpPr>
        <p:grpSpPr>
          <a:xfrm>
            <a:off x="4074770" y="3267109"/>
            <a:ext cx="2997240" cy="2636095"/>
            <a:chOff x="4856460" y="1106136"/>
            <a:chExt cx="3832934" cy="3642984"/>
          </a:xfrm>
        </p:grpSpPr>
        <p:sp>
          <p:nvSpPr>
            <p:cNvPr id="9" name="Parallelogram 8">
              <a:extLst>
                <a:ext uri="{FF2B5EF4-FFF2-40B4-BE49-F238E27FC236}">
                  <a16:creationId xmlns:a16="http://schemas.microsoft.com/office/drawing/2014/main" id="{8D4F56A6-14CF-4EC7-B156-17CA992F8F93}"/>
                </a:ext>
              </a:extLst>
            </p:cNvPr>
            <p:cNvSpPr/>
            <p:nvPr/>
          </p:nvSpPr>
          <p:spPr>
            <a:xfrm>
              <a:off x="5677572" y="2815691"/>
              <a:ext cx="1702739" cy="956311"/>
            </a:xfrm>
            <a:prstGeom prst="parallelogram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58EA989F-EFBE-4072-B290-7F59CF73A59C}"/>
                </a:ext>
              </a:extLst>
            </p:cNvPr>
            <p:cNvGrpSpPr/>
            <p:nvPr/>
          </p:nvGrpSpPr>
          <p:grpSpPr>
            <a:xfrm>
              <a:off x="4856460" y="1106136"/>
              <a:ext cx="3832934" cy="3642984"/>
              <a:chOff x="1969304" y="2365246"/>
              <a:chExt cx="3832934" cy="3642984"/>
            </a:xfrm>
          </p:grpSpPr>
          <p:sp>
            <p:nvSpPr>
              <p:cNvPr id="11" name="Parallelogram 11">
                <a:extLst>
                  <a:ext uri="{FF2B5EF4-FFF2-40B4-BE49-F238E27FC236}">
                    <a16:creationId xmlns:a16="http://schemas.microsoft.com/office/drawing/2014/main" id="{55D83FEE-85B5-4C9C-9C04-489BABCC3A83}"/>
                  </a:ext>
                </a:extLst>
              </p:cNvPr>
              <p:cNvSpPr/>
              <p:nvPr/>
            </p:nvSpPr>
            <p:spPr>
              <a:xfrm flipH="1">
                <a:off x="2845371" y="2365246"/>
                <a:ext cx="1656183" cy="675646"/>
              </a:xfrm>
              <a:custGeom>
                <a:avLst/>
                <a:gdLst>
                  <a:gd name="connsiteX0" fmla="*/ 0 w 1656184"/>
                  <a:gd name="connsiteY0" fmla="*/ 761658 h 761658"/>
                  <a:gd name="connsiteX1" fmla="*/ 190415 w 1656184"/>
                  <a:gd name="connsiteY1" fmla="*/ 0 h 761658"/>
                  <a:gd name="connsiteX2" fmla="*/ 1656184 w 1656184"/>
                  <a:gd name="connsiteY2" fmla="*/ 0 h 761658"/>
                  <a:gd name="connsiteX3" fmla="*/ 1465770 w 1656184"/>
                  <a:gd name="connsiteY3" fmla="*/ 761658 h 761658"/>
                  <a:gd name="connsiteX4" fmla="*/ 0 w 1656184"/>
                  <a:gd name="connsiteY4" fmla="*/ 761658 h 761658"/>
                  <a:gd name="connsiteX0" fmla="*/ 0 w 1656184"/>
                  <a:gd name="connsiteY0" fmla="*/ 761658 h 774910"/>
                  <a:gd name="connsiteX1" fmla="*/ 190415 w 1656184"/>
                  <a:gd name="connsiteY1" fmla="*/ 0 h 774910"/>
                  <a:gd name="connsiteX2" fmla="*/ 1656184 w 1656184"/>
                  <a:gd name="connsiteY2" fmla="*/ 0 h 774910"/>
                  <a:gd name="connsiteX3" fmla="*/ 1439266 w 1656184"/>
                  <a:gd name="connsiteY3" fmla="*/ 774910 h 774910"/>
                  <a:gd name="connsiteX4" fmla="*/ 0 w 1656184"/>
                  <a:gd name="connsiteY4" fmla="*/ 761658 h 774910"/>
                  <a:gd name="connsiteX0" fmla="*/ 0 w 1656184"/>
                  <a:gd name="connsiteY0" fmla="*/ 761658 h 774910"/>
                  <a:gd name="connsiteX1" fmla="*/ 309684 w 1656184"/>
                  <a:gd name="connsiteY1" fmla="*/ 26504 h 774910"/>
                  <a:gd name="connsiteX2" fmla="*/ 1656184 w 1656184"/>
                  <a:gd name="connsiteY2" fmla="*/ 0 h 774910"/>
                  <a:gd name="connsiteX3" fmla="*/ 1439266 w 1656184"/>
                  <a:gd name="connsiteY3" fmla="*/ 774910 h 774910"/>
                  <a:gd name="connsiteX4" fmla="*/ 0 w 1656184"/>
                  <a:gd name="connsiteY4" fmla="*/ 761658 h 774910"/>
                  <a:gd name="connsiteX0" fmla="*/ 0 w 1603175"/>
                  <a:gd name="connsiteY0" fmla="*/ 735154 h 748406"/>
                  <a:gd name="connsiteX1" fmla="*/ 309684 w 1603175"/>
                  <a:gd name="connsiteY1" fmla="*/ 0 h 748406"/>
                  <a:gd name="connsiteX2" fmla="*/ 1603175 w 1603175"/>
                  <a:gd name="connsiteY2" fmla="*/ 53009 h 748406"/>
                  <a:gd name="connsiteX3" fmla="*/ 1439266 w 1603175"/>
                  <a:gd name="connsiteY3" fmla="*/ 748406 h 748406"/>
                  <a:gd name="connsiteX4" fmla="*/ 0 w 1603175"/>
                  <a:gd name="connsiteY4" fmla="*/ 735154 h 748406"/>
                  <a:gd name="connsiteX0" fmla="*/ 0 w 1603175"/>
                  <a:gd name="connsiteY0" fmla="*/ 735154 h 748406"/>
                  <a:gd name="connsiteX1" fmla="*/ 309684 w 1603175"/>
                  <a:gd name="connsiteY1" fmla="*/ 0 h 748406"/>
                  <a:gd name="connsiteX2" fmla="*/ 1603175 w 1603175"/>
                  <a:gd name="connsiteY2" fmla="*/ 53009 h 748406"/>
                  <a:gd name="connsiteX3" fmla="*/ 1412761 w 1603175"/>
                  <a:gd name="connsiteY3" fmla="*/ 748406 h 748406"/>
                  <a:gd name="connsiteX4" fmla="*/ 0 w 1603175"/>
                  <a:gd name="connsiteY4" fmla="*/ 735154 h 748406"/>
                  <a:gd name="connsiteX0" fmla="*/ 0 w 1629679"/>
                  <a:gd name="connsiteY0" fmla="*/ 735154 h 748406"/>
                  <a:gd name="connsiteX1" fmla="*/ 309684 w 1629679"/>
                  <a:gd name="connsiteY1" fmla="*/ 0 h 748406"/>
                  <a:gd name="connsiteX2" fmla="*/ 1629679 w 1629679"/>
                  <a:gd name="connsiteY2" fmla="*/ 1 h 748406"/>
                  <a:gd name="connsiteX3" fmla="*/ 1412761 w 1629679"/>
                  <a:gd name="connsiteY3" fmla="*/ 748406 h 748406"/>
                  <a:gd name="connsiteX4" fmla="*/ 0 w 1629679"/>
                  <a:gd name="connsiteY4" fmla="*/ 735154 h 748406"/>
                  <a:gd name="connsiteX0" fmla="*/ 0 w 1629679"/>
                  <a:gd name="connsiteY0" fmla="*/ 801415 h 814667"/>
                  <a:gd name="connsiteX1" fmla="*/ 296432 w 1629679"/>
                  <a:gd name="connsiteY1" fmla="*/ 0 h 814667"/>
                  <a:gd name="connsiteX2" fmla="*/ 1629679 w 1629679"/>
                  <a:gd name="connsiteY2" fmla="*/ 66262 h 814667"/>
                  <a:gd name="connsiteX3" fmla="*/ 1412761 w 1629679"/>
                  <a:gd name="connsiteY3" fmla="*/ 814667 h 814667"/>
                  <a:gd name="connsiteX4" fmla="*/ 0 w 1629679"/>
                  <a:gd name="connsiteY4" fmla="*/ 801415 h 814667"/>
                  <a:gd name="connsiteX0" fmla="*/ 0 w 1656183"/>
                  <a:gd name="connsiteY0" fmla="*/ 801415 h 814667"/>
                  <a:gd name="connsiteX1" fmla="*/ 296432 w 1656183"/>
                  <a:gd name="connsiteY1" fmla="*/ 0 h 814667"/>
                  <a:gd name="connsiteX2" fmla="*/ 1656183 w 1656183"/>
                  <a:gd name="connsiteY2" fmla="*/ 1 h 814667"/>
                  <a:gd name="connsiteX3" fmla="*/ 1412761 w 1656183"/>
                  <a:gd name="connsiteY3" fmla="*/ 814667 h 814667"/>
                  <a:gd name="connsiteX4" fmla="*/ 0 w 1656183"/>
                  <a:gd name="connsiteY4" fmla="*/ 801415 h 814667"/>
                  <a:gd name="connsiteX0" fmla="*/ 0 w 1656183"/>
                  <a:gd name="connsiteY0" fmla="*/ 801415 h 814667"/>
                  <a:gd name="connsiteX1" fmla="*/ 177163 w 1656183"/>
                  <a:gd name="connsiteY1" fmla="*/ 0 h 814667"/>
                  <a:gd name="connsiteX2" fmla="*/ 1656183 w 1656183"/>
                  <a:gd name="connsiteY2" fmla="*/ 1 h 814667"/>
                  <a:gd name="connsiteX3" fmla="*/ 1412761 w 1656183"/>
                  <a:gd name="connsiteY3" fmla="*/ 814667 h 814667"/>
                  <a:gd name="connsiteX4" fmla="*/ 0 w 1656183"/>
                  <a:gd name="connsiteY4" fmla="*/ 801415 h 8146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56183" h="814667">
                    <a:moveTo>
                      <a:pt x="0" y="801415"/>
                    </a:moveTo>
                    <a:lnTo>
                      <a:pt x="177163" y="0"/>
                    </a:lnTo>
                    <a:lnTo>
                      <a:pt x="1656183" y="1"/>
                    </a:lnTo>
                    <a:lnTo>
                      <a:pt x="1412761" y="814667"/>
                    </a:lnTo>
                    <a:lnTo>
                      <a:pt x="0" y="801415"/>
                    </a:lnTo>
                    <a:close/>
                  </a:path>
                </a:pathLst>
              </a:cu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Parallelogram 11">
                <a:extLst>
                  <a:ext uri="{FF2B5EF4-FFF2-40B4-BE49-F238E27FC236}">
                    <a16:creationId xmlns:a16="http://schemas.microsoft.com/office/drawing/2014/main" id="{461224C7-BA84-4DD6-B810-DD40195E9D98}"/>
                  </a:ext>
                </a:extLst>
              </p:cNvPr>
              <p:cNvSpPr/>
              <p:nvPr/>
            </p:nvSpPr>
            <p:spPr>
              <a:xfrm>
                <a:off x="3082705" y="3061132"/>
                <a:ext cx="1418850" cy="1046922"/>
              </a:xfrm>
              <a:prstGeom prst="parallelogram">
                <a:avLst>
                  <a:gd name="adj" fmla="val 0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Parallelogram 12">
                <a:extLst>
                  <a:ext uri="{FF2B5EF4-FFF2-40B4-BE49-F238E27FC236}">
                    <a16:creationId xmlns:a16="http://schemas.microsoft.com/office/drawing/2014/main" id="{126A78A5-054C-4845-8ACF-F1B7ADE30FE4}"/>
                  </a:ext>
                </a:extLst>
              </p:cNvPr>
              <p:cNvSpPr/>
              <p:nvPr/>
            </p:nvSpPr>
            <p:spPr>
              <a:xfrm>
                <a:off x="4199714" y="3922081"/>
                <a:ext cx="1602524" cy="1132355"/>
              </a:xfrm>
              <a:custGeom>
                <a:avLst/>
                <a:gdLst>
                  <a:gd name="connsiteX0" fmla="*/ 0 w 1499727"/>
                  <a:gd name="connsiteY0" fmla="*/ 1078634 h 1078634"/>
                  <a:gd name="connsiteX1" fmla="*/ 269659 w 1499727"/>
                  <a:gd name="connsiteY1" fmla="*/ 0 h 1078634"/>
                  <a:gd name="connsiteX2" fmla="*/ 1499727 w 1499727"/>
                  <a:gd name="connsiteY2" fmla="*/ 0 h 1078634"/>
                  <a:gd name="connsiteX3" fmla="*/ 1230069 w 1499727"/>
                  <a:gd name="connsiteY3" fmla="*/ 1078634 h 1078634"/>
                  <a:gd name="connsiteX4" fmla="*/ 0 w 1499727"/>
                  <a:gd name="connsiteY4" fmla="*/ 1078634 h 1078634"/>
                  <a:gd name="connsiteX0" fmla="*/ 0 w 1725014"/>
                  <a:gd name="connsiteY0" fmla="*/ 1078634 h 1078634"/>
                  <a:gd name="connsiteX1" fmla="*/ 269659 w 1725014"/>
                  <a:gd name="connsiteY1" fmla="*/ 0 h 1078634"/>
                  <a:gd name="connsiteX2" fmla="*/ 1725014 w 1725014"/>
                  <a:gd name="connsiteY2" fmla="*/ 13252 h 1078634"/>
                  <a:gd name="connsiteX3" fmla="*/ 1230069 w 1725014"/>
                  <a:gd name="connsiteY3" fmla="*/ 1078634 h 1078634"/>
                  <a:gd name="connsiteX4" fmla="*/ 0 w 1725014"/>
                  <a:gd name="connsiteY4" fmla="*/ 1078634 h 1078634"/>
                  <a:gd name="connsiteX0" fmla="*/ 0 w 1725014"/>
                  <a:gd name="connsiteY0" fmla="*/ 1078634 h 1078634"/>
                  <a:gd name="connsiteX1" fmla="*/ 269659 w 1725014"/>
                  <a:gd name="connsiteY1" fmla="*/ 0 h 1078634"/>
                  <a:gd name="connsiteX2" fmla="*/ 1725014 w 1725014"/>
                  <a:gd name="connsiteY2" fmla="*/ 13252 h 1078634"/>
                  <a:gd name="connsiteX3" fmla="*/ 1375843 w 1725014"/>
                  <a:gd name="connsiteY3" fmla="*/ 1052129 h 1078634"/>
                  <a:gd name="connsiteX4" fmla="*/ 0 w 1725014"/>
                  <a:gd name="connsiteY4" fmla="*/ 1078634 h 1078634"/>
                  <a:gd name="connsiteX0" fmla="*/ 0 w 1725014"/>
                  <a:gd name="connsiteY0" fmla="*/ 1078634 h 1078634"/>
                  <a:gd name="connsiteX1" fmla="*/ 269659 w 1725014"/>
                  <a:gd name="connsiteY1" fmla="*/ 0 h 1078634"/>
                  <a:gd name="connsiteX2" fmla="*/ 1725014 w 1725014"/>
                  <a:gd name="connsiteY2" fmla="*/ 13252 h 1078634"/>
                  <a:gd name="connsiteX3" fmla="*/ 1402348 w 1725014"/>
                  <a:gd name="connsiteY3" fmla="*/ 853347 h 1078634"/>
                  <a:gd name="connsiteX4" fmla="*/ 0 w 1725014"/>
                  <a:gd name="connsiteY4" fmla="*/ 1078634 h 1078634"/>
                  <a:gd name="connsiteX0" fmla="*/ 0 w 1592492"/>
                  <a:gd name="connsiteY0" fmla="*/ 1184652 h 1184652"/>
                  <a:gd name="connsiteX1" fmla="*/ 269659 w 1592492"/>
                  <a:gd name="connsiteY1" fmla="*/ 106018 h 1184652"/>
                  <a:gd name="connsiteX2" fmla="*/ 1592492 w 1592492"/>
                  <a:gd name="connsiteY2" fmla="*/ 0 h 1184652"/>
                  <a:gd name="connsiteX3" fmla="*/ 1402348 w 1592492"/>
                  <a:gd name="connsiteY3" fmla="*/ 959365 h 1184652"/>
                  <a:gd name="connsiteX4" fmla="*/ 0 w 1592492"/>
                  <a:gd name="connsiteY4" fmla="*/ 1184652 h 1184652"/>
                  <a:gd name="connsiteX0" fmla="*/ 0 w 1592492"/>
                  <a:gd name="connsiteY0" fmla="*/ 1184652 h 1228964"/>
                  <a:gd name="connsiteX1" fmla="*/ 269659 w 1592492"/>
                  <a:gd name="connsiteY1" fmla="*/ 106018 h 1228964"/>
                  <a:gd name="connsiteX2" fmla="*/ 1592492 w 1592492"/>
                  <a:gd name="connsiteY2" fmla="*/ 0 h 1228964"/>
                  <a:gd name="connsiteX3" fmla="*/ 1402348 w 1592492"/>
                  <a:gd name="connsiteY3" fmla="*/ 1228964 h 1228964"/>
                  <a:gd name="connsiteX4" fmla="*/ 0 w 1592492"/>
                  <a:gd name="connsiteY4" fmla="*/ 1184652 h 1228964"/>
                  <a:gd name="connsiteX0" fmla="*/ 0 w 1592492"/>
                  <a:gd name="connsiteY0" fmla="*/ 1184652 h 1184652"/>
                  <a:gd name="connsiteX1" fmla="*/ 269659 w 1592492"/>
                  <a:gd name="connsiteY1" fmla="*/ 106018 h 1184652"/>
                  <a:gd name="connsiteX2" fmla="*/ 1592492 w 1592492"/>
                  <a:gd name="connsiteY2" fmla="*/ 0 h 1184652"/>
                  <a:gd name="connsiteX3" fmla="*/ 1428853 w 1592492"/>
                  <a:gd name="connsiteY3" fmla="*/ 1165530 h 1184652"/>
                  <a:gd name="connsiteX4" fmla="*/ 0 w 1592492"/>
                  <a:gd name="connsiteY4" fmla="*/ 1184652 h 1184652"/>
                  <a:gd name="connsiteX0" fmla="*/ 0 w 1618996"/>
                  <a:gd name="connsiteY0" fmla="*/ 1121218 h 1121218"/>
                  <a:gd name="connsiteX1" fmla="*/ 269659 w 1618996"/>
                  <a:gd name="connsiteY1" fmla="*/ 42584 h 1121218"/>
                  <a:gd name="connsiteX2" fmla="*/ 1618996 w 1618996"/>
                  <a:gd name="connsiteY2" fmla="*/ 0 h 1121218"/>
                  <a:gd name="connsiteX3" fmla="*/ 1428853 w 1618996"/>
                  <a:gd name="connsiteY3" fmla="*/ 1102096 h 1121218"/>
                  <a:gd name="connsiteX4" fmla="*/ 0 w 1618996"/>
                  <a:gd name="connsiteY4" fmla="*/ 1121218 h 1121218"/>
                  <a:gd name="connsiteX0" fmla="*/ 0 w 1618996"/>
                  <a:gd name="connsiteY0" fmla="*/ 1121218 h 1121218"/>
                  <a:gd name="connsiteX1" fmla="*/ 269659 w 1618996"/>
                  <a:gd name="connsiteY1" fmla="*/ 42584 h 1121218"/>
                  <a:gd name="connsiteX2" fmla="*/ 1618996 w 1618996"/>
                  <a:gd name="connsiteY2" fmla="*/ 0 h 1121218"/>
                  <a:gd name="connsiteX3" fmla="*/ 1428853 w 1618996"/>
                  <a:gd name="connsiteY3" fmla="*/ 985164 h 1121218"/>
                  <a:gd name="connsiteX4" fmla="*/ 0 w 1618996"/>
                  <a:gd name="connsiteY4" fmla="*/ 1121218 h 1121218"/>
                  <a:gd name="connsiteX0" fmla="*/ 0 w 1618996"/>
                  <a:gd name="connsiteY0" fmla="*/ 1218661 h 1218661"/>
                  <a:gd name="connsiteX1" fmla="*/ 269659 w 1618996"/>
                  <a:gd name="connsiteY1" fmla="*/ 140027 h 1218661"/>
                  <a:gd name="connsiteX2" fmla="*/ 1618996 w 1618996"/>
                  <a:gd name="connsiteY2" fmla="*/ 0 h 1218661"/>
                  <a:gd name="connsiteX3" fmla="*/ 1428853 w 1618996"/>
                  <a:gd name="connsiteY3" fmla="*/ 1082607 h 1218661"/>
                  <a:gd name="connsiteX4" fmla="*/ 0 w 1618996"/>
                  <a:gd name="connsiteY4" fmla="*/ 1218661 h 1218661"/>
                  <a:gd name="connsiteX0" fmla="*/ 0 w 1618996"/>
                  <a:gd name="connsiteY0" fmla="*/ 1218661 h 1218661"/>
                  <a:gd name="connsiteX1" fmla="*/ 269659 w 1618996"/>
                  <a:gd name="connsiteY1" fmla="*/ 140027 h 1218661"/>
                  <a:gd name="connsiteX2" fmla="*/ 1618996 w 1618996"/>
                  <a:gd name="connsiteY2" fmla="*/ 0 h 1218661"/>
                  <a:gd name="connsiteX3" fmla="*/ 1461798 w 1618996"/>
                  <a:gd name="connsiteY3" fmla="*/ 1004653 h 1218661"/>
                  <a:gd name="connsiteX4" fmla="*/ 0 w 1618996"/>
                  <a:gd name="connsiteY4" fmla="*/ 1218661 h 1218661"/>
                  <a:gd name="connsiteX0" fmla="*/ 0 w 1602524"/>
                  <a:gd name="connsiteY0" fmla="*/ 1355081 h 1355081"/>
                  <a:gd name="connsiteX1" fmla="*/ 269659 w 1602524"/>
                  <a:gd name="connsiteY1" fmla="*/ 276447 h 1355081"/>
                  <a:gd name="connsiteX2" fmla="*/ 1602524 w 1602524"/>
                  <a:gd name="connsiteY2" fmla="*/ 0 h 1355081"/>
                  <a:gd name="connsiteX3" fmla="*/ 1461798 w 1602524"/>
                  <a:gd name="connsiteY3" fmla="*/ 1141073 h 1355081"/>
                  <a:gd name="connsiteX4" fmla="*/ 0 w 1602524"/>
                  <a:gd name="connsiteY4" fmla="*/ 1355081 h 1355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02524" h="1355081">
                    <a:moveTo>
                      <a:pt x="0" y="1355081"/>
                    </a:moveTo>
                    <a:lnTo>
                      <a:pt x="269659" y="276447"/>
                    </a:lnTo>
                    <a:lnTo>
                      <a:pt x="1602524" y="0"/>
                    </a:lnTo>
                    <a:lnTo>
                      <a:pt x="1461798" y="1141073"/>
                    </a:lnTo>
                    <a:lnTo>
                      <a:pt x="0" y="1355081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solidFill>
                  <a:srgbClr val="DA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" name="Parallelogram 13">
                <a:extLst>
                  <a:ext uri="{FF2B5EF4-FFF2-40B4-BE49-F238E27FC236}">
                    <a16:creationId xmlns:a16="http://schemas.microsoft.com/office/drawing/2014/main" id="{9CBF8C42-AFFB-4BAB-AF31-47C84A0C6D3E}"/>
                  </a:ext>
                </a:extLst>
              </p:cNvPr>
              <p:cNvSpPr/>
              <p:nvPr/>
            </p:nvSpPr>
            <p:spPr>
              <a:xfrm rot="20293400" flipH="1">
                <a:off x="1969304" y="3314744"/>
                <a:ext cx="1101036" cy="1857489"/>
              </a:xfrm>
              <a:custGeom>
                <a:avLst/>
                <a:gdLst>
                  <a:gd name="connsiteX0" fmla="*/ 0 w 1893423"/>
                  <a:gd name="connsiteY0" fmla="*/ 1311317 h 1311317"/>
                  <a:gd name="connsiteX1" fmla="*/ 852356 w 1893423"/>
                  <a:gd name="connsiteY1" fmla="*/ 0 h 1311317"/>
                  <a:gd name="connsiteX2" fmla="*/ 1893423 w 1893423"/>
                  <a:gd name="connsiteY2" fmla="*/ 0 h 1311317"/>
                  <a:gd name="connsiteX3" fmla="*/ 1041067 w 1893423"/>
                  <a:gd name="connsiteY3" fmla="*/ 1311317 h 1311317"/>
                  <a:gd name="connsiteX4" fmla="*/ 0 w 1893423"/>
                  <a:gd name="connsiteY4" fmla="*/ 1311317 h 1311317"/>
                  <a:gd name="connsiteX0" fmla="*/ 0 w 1893423"/>
                  <a:gd name="connsiteY0" fmla="*/ 1311317 h 2128151"/>
                  <a:gd name="connsiteX1" fmla="*/ 852356 w 1893423"/>
                  <a:gd name="connsiteY1" fmla="*/ 0 h 2128151"/>
                  <a:gd name="connsiteX2" fmla="*/ 1893423 w 1893423"/>
                  <a:gd name="connsiteY2" fmla="*/ 0 h 2128151"/>
                  <a:gd name="connsiteX3" fmla="*/ 639593 w 1893423"/>
                  <a:gd name="connsiteY3" fmla="*/ 2128151 h 2128151"/>
                  <a:gd name="connsiteX4" fmla="*/ 0 w 1893423"/>
                  <a:gd name="connsiteY4" fmla="*/ 1311317 h 2128151"/>
                  <a:gd name="connsiteX0" fmla="*/ 0 w 1910615"/>
                  <a:gd name="connsiteY0" fmla="*/ 1232562 h 2128151"/>
                  <a:gd name="connsiteX1" fmla="*/ 869548 w 1910615"/>
                  <a:gd name="connsiteY1" fmla="*/ 0 h 2128151"/>
                  <a:gd name="connsiteX2" fmla="*/ 1910615 w 1910615"/>
                  <a:gd name="connsiteY2" fmla="*/ 0 h 2128151"/>
                  <a:gd name="connsiteX3" fmla="*/ 656785 w 1910615"/>
                  <a:gd name="connsiteY3" fmla="*/ 2128151 h 2128151"/>
                  <a:gd name="connsiteX4" fmla="*/ 0 w 1910615"/>
                  <a:gd name="connsiteY4" fmla="*/ 1232562 h 2128151"/>
                  <a:gd name="connsiteX0" fmla="*/ 0 w 1428005"/>
                  <a:gd name="connsiteY0" fmla="*/ 1232562 h 2128151"/>
                  <a:gd name="connsiteX1" fmla="*/ 869548 w 1428005"/>
                  <a:gd name="connsiteY1" fmla="*/ 0 h 2128151"/>
                  <a:gd name="connsiteX2" fmla="*/ 1428005 w 1428005"/>
                  <a:gd name="connsiteY2" fmla="*/ 649460 h 2128151"/>
                  <a:gd name="connsiteX3" fmla="*/ 656785 w 1428005"/>
                  <a:gd name="connsiteY3" fmla="*/ 2128151 h 2128151"/>
                  <a:gd name="connsiteX4" fmla="*/ 0 w 1428005"/>
                  <a:gd name="connsiteY4" fmla="*/ 1232562 h 2128151"/>
                  <a:gd name="connsiteX0" fmla="*/ 0 w 1428005"/>
                  <a:gd name="connsiteY0" fmla="*/ 1055448 h 1951037"/>
                  <a:gd name="connsiteX1" fmla="*/ 711976 w 1428005"/>
                  <a:gd name="connsiteY1" fmla="*/ 0 h 1951037"/>
                  <a:gd name="connsiteX2" fmla="*/ 1428005 w 1428005"/>
                  <a:gd name="connsiteY2" fmla="*/ 472346 h 1951037"/>
                  <a:gd name="connsiteX3" fmla="*/ 656785 w 1428005"/>
                  <a:gd name="connsiteY3" fmla="*/ 1951037 h 1951037"/>
                  <a:gd name="connsiteX4" fmla="*/ 0 w 1428005"/>
                  <a:gd name="connsiteY4" fmla="*/ 1055448 h 1951037"/>
                  <a:gd name="connsiteX0" fmla="*/ 0 w 1366349"/>
                  <a:gd name="connsiteY0" fmla="*/ 1055448 h 1951037"/>
                  <a:gd name="connsiteX1" fmla="*/ 711976 w 1366349"/>
                  <a:gd name="connsiteY1" fmla="*/ 0 h 1951037"/>
                  <a:gd name="connsiteX2" fmla="*/ 1366349 w 1366349"/>
                  <a:gd name="connsiteY2" fmla="*/ 782389 h 1951037"/>
                  <a:gd name="connsiteX3" fmla="*/ 656785 w 1366349"/>
                  <a:gd name="connsiteY3" fmla="*/ 1951037 h 1951037"/>
                  <a:gd name="connsiteX4" fmla="*/ 0 w 1366349"/>
                  <a:gd name="connsiteY4" fmla="*/ 1055448 h 1951037"/>
                  <a:gd name="connsiteX0" fmla="*/ 0 w 1455967"/>
                  <a:gd name="connsiteY0" fmla="*/ 1055448 h 1951037"/>
                  <a:gd name="connsiteX1" fmla="*/ 711976 w 1455967"/>
                  <a:gd name="connsiteY1" fmla="*/ 0 h 1951037"/>
                  <a:gd name="connsiteX2" fmla="*/ 1455967 w 1455967"/>
                  <a:gd name="connsiteY2" fmla="*/ 879726 h 1951037"/>
                  <a:gd name="connsiteX3" fmla="*/ 656785 w 1455967"/>
                  <a:gd name="connsiteY3" fmla="*/ 1951037 h 1951037"/>
                  <a:gd name="connsiteX4" fmla="*/ 0 w 1455967"/>
                  <a:gd name="connsiteY4" fmla="*/ 1055448 h 1951037"/>
                  <a:gd name="connsiteX0" fmla="*/ 0 w 1294065"/>
                  <a:gd name="connsiteY0" fmla="*/ 1055448 h 1951037"/>
                  <a:gd name="connsiteX1" fmla="*/ 711976 w 1294065"/>
                  <a:gd name="connsiteY1" fmla="*/ 0 h 1951037"/>
                  <a:gd name="connsiteX2" fmla="*/ 1294065 w 1294065"/>
                  <a:gd name="connsiteY2" fmla="*/ 727989 h 1951037"/>
                  <a:gd name="connsiteX3" fmla="*/ 656785 w 1294065"/>
                  <a:gd name="connsiteY3" fmla="*/ 1951037 h 1951037"/>
                  <a:gd name="connsiteX4" fmla="*/ 0 w 1294065"/>
                  <a:gd name="connsiteY4" fmla="*/ 1055448 h 1951037"/>
                  <a:gd name="connsiteX0" fmla="*/ 0 w 1294065"/>
                  <a:gd name="connsiteY0" fmla="*/ 1264430 h 2160019"/>
                  <a:gd name="connsiteX1" fmla="*/ 526960 w 1294065"/>
                  <a:gd name="connsiteY1" fmla="*/ 0 h 2160019"/>
                  <a:gd name="connsiteX2" fmla="*/ 1294065 w 1294065"/>
                  <a:gd name="connsiteY2" fmla="*/ 936971 h 2160019"/>
                  <a:gd name="connsiteX3" fmla="*/ 656785 w 1294065"/>
                  <a:gd name="connsiteY3" fmla="*/ 2160019 h 2160019"/>
                  <a:gd name="connsiteX4" fmla="*/ 0 w 1294065"/>
                  <a:gd name="connsiteY4" fmla="*/ 1264430 h 2160019"/>
                  <a:gd name="connsiteX0" fmla="*/ 0 w 1294065"/>
                  <a:gd name="connsiteY0" fmla="*/ 1264430 h 2160019"/>
                  <a:gd name="connsiteX1" fmla="*/ 526960 w 1294065"/>
                  <a:gd name="connsiteY1" fmla="*/ 0 h 2160019"/>
                  <a:gd name="connsiteX2" fmla="*/ 1294065 w 1294065"/>
                  <a:gd name="connsiteY2" fmla="*/ 936971 h 2160019"/>
                  <a:gd name="connsiteX3" fmla="*/ 656785 w 1294065"/>
                  <a:gd name="connsiteY3" fmla="*/ 2160019 h 2160019"/>
                  <a:gd name="connsiteX4" fmla="*/ 0 w 1294065"/>
                  <a:gd name="connsiteY4" fmla="*/ 1264430 h 21600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94065" h="2160019">
                    <a:moveTo>
                      <a:pt x="0" y="1264430"/>
                    </a:moveTo>
                    <a:lnTo>
                      <a:pt x="526960" y="0"/>
                    </a:lnTo>
                    <a:lnTo>
                      <a:pt x="1294065" y="936971"/>
                    </a:lnTo>
                    <a:lnTo>
                      <a:pt x="656785" y="2160019"/>
                    </a:lnTo>
                    <a:lnTo>
                      <a:pt x="0" y="1264430"/>
                    </a:lnTo>
                    <a:close/>
                  </a:path>
                </a:pathLst>
              </a:cu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Parallelogram 14">
                <a:extLst>
                  <a:ext uri="{FF2B5EF4-FFF2-40B4-BE49-F238E27FC236}">
                    <a16:creationId xmlns:a16="http://schemas.microsoft.com/office/drawing/2014/main" id="{850EC702-6B7A-42D2-A208-69D9D0C40F39}"/>
                  </a:ext>
                </a:extLst>
              </p:cNvPr>
              <p:cNvSpPr/>
              <p:nvPr/>
            </p:nvSpPr>
            <p:spPr>
              <a:xfrm>
                <a:off x="2586251" y="5008251"/>
                <a:ext cx="1656183" cy="999979"/>
              </a:xfrm>
              <a:prstGeom prst="parallelogram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7147CBF-6F59-46A9-8860-1CD67F9D12DD}"/>
              </a:ext>
            </a:extLst>
          </p:cNvPr>
          <p:cNvGrpSpPr/>
          <p:nvPr/>
        </p:nvGrpSpPr>
        <p:grpSpPr>
          <a:xfrm>
            <a:off x="7680176" y="1222072"/>
            <a:ext cx="2448272" cy="3359056"/>
            <a:chOff x="5436096" y="206536"/>
            <a:chExt cx="3024336" cy="4061240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528FD29-B28A-4547-8DCE-D9BD83470ED7}"/>
                </a:ext>
              </a:extLst>
            </p:cNvPr>
            <p:cNvSpPr/>
            <p:nvPr/>
          </p:nvSpPr>
          <p:spPr>
            <a:xfrm>
              <a:off x="6444208" y="2244370"/>
              <a:ext cx="1008112" cy="1014565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13666D1A-942B-4857-82BB-D0F4E13B72ED}"/>
                </a:ext>
              </a:extLst>
            </p:cNvPr>
            <p:cNvSpPr/>
            <p:nvPr/>
          </p:nvSpPr>
          <p:spPr>
            <a:xfrm>
              <a:off x="5436096" y="2244369"/>
              <a:ext cx="1008112" cy="1014565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1AECD14-B2E2-4657-8F2C-B4E4AB05B8EF}"/>
                </a:ext>
              </a:extLst>
            </p:cNvPr>
            <p:cNvSpPr/>
            <p:nvPr/>
          </p:nvSpPr>
          <p:spPr>
            <a:xfrm>
              <a:off x="7452320" y="2244369"/>
              <a:ext cx="1008112" cy="1014565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69FC35A-2442-4754-868F-952955585CEC}"/>
                </a:ext>
              </a:extLst>
            </p:cNvPr>
            <p:cNvSpPr/>
            <p:nvPr/>
          </p:nvSpPr>
          <p:spPr>
            <a:xfrm>
              <a:off x="6452322" y="3253211"/>
              <a:ext cx="1008112" cy="101456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BB9A98C-B606-4030-8F8D-50F94DC220E8}"/>
                </a:ext>
              </a:extLst>
            </p:cNvPr>
            <p:cNvSpPr/>
            <p:nvPr/>
          </p:nvSpPr>
          <p:spPr>
            <a:xfrm>
              <a:off x="6444208" y="1229803"/>
              <a:ext cx="1008112" cy="101456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A101F7B-9697-4102-8A83-F7C2C3959174}"/>
                </a:ext>
              </a:extLst>
            </p:cNvPr>
            <p:cNvSpPr/>
            <p:nvPr/>
          </p:nvSpPr>
          <p:spPr>
            <a:xfrm>
              <a:off x="6452322" y="206536"/>
              <a:ext cx="1008112" cy="1014565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Curved Down Arrow 28">
            <a:extLst>
              <a:ext uri="{FF2B5EF4-FFF2-40B4-BE49-F238E27FC236}">
                <a16:creationId xmlns:a16="http://schemas.microsoft.com/office/drawing/2014/main" id="{64C32A2C-6B11-4D18-8592-0ADFFD332F07}"/>
              </a:ext>
            </a:extLst>
          </p:cNvPr>
          <p:cNvSpPr/>
          <p:nvPr/>
        </p:nvSpPr>
        <p:spPr>
          <a:xfrm rot="9785665" flipH="1">
            <a:off x="7399158" y="5017544"/>
            <a:ext cx="1939178" cy="738435"/>
          </a:xfrm>
          <a:prstGeom prst="curvedDown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Curved Down Arrow 29">
            <a:extLst>
              <a:ext uri="{FF2B5EF4-FFF2-40B4-BE49-F238E27FC236}">
                <a16:creationId xmlns:a16="http://schemas.microsoft.com/office/drawing/2014/main" id="{81E77A45-6E7A-4F60-B5E1-856E6229695D}"/>
              </a:ext>
            </a:extLst>
          </p:cNvPr>
          <p:cNvSpPr/>
          <p:nvPr/>
        </p:nvSpPr>
        <p:spPr>
          <a:xfrm rot="14902000" flipH="1">
            <a:off x="2100833" y="4128373"/>
            <a:ext cx="1658119" cy="914400"/>
          </a:xfrm>
          <a:prstGeom prst="curvedDown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717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" grpId="0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0374138-9E14-4E99-A8CC-A2A3F5E93B6F}"/>
              </a:ext>
            </a:extLst>
          </p:cNvPr>
          <p:cNvSpPr txBox="1"/>
          <p:nvPr/>
        </p:nvSpPr>
        <p:spPr>
          <a:xfrm>
            <a:off x="1232452" y="635407"/>
            <a:ext cx="41467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Jaring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jaring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balok</a:t>
            </a:r>
            <a:endParaRPr lang="en-US" sz="24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46FC8D8-588C-4E96-A6D1-452C8B76757C}"/>
              </a:ext>
            </a:extLst>
          </p:cNvPr>
          <p:cNvGrpSpPr/>
          <p:nvPr/>
        </p:nvGrpSpPr>
        <p:grpSpPr>
          <a:xfrm>
            <a:off x="3791745" y="3356993"/>
            <a:ext cx="3456384" cy="2639617"/>
            <a:chOff x="2536879" y="1941511"/>
            <a:chExt cx="3671457" cy="2927649"/>
          </a:xfrm>
        </p:grpSpPr>
        <p:sp>
          <p:nvSpPr>
            <p:cNvPr id="4" name="Parallelogram 9">
              <a:extLst>
                <a:ext uri="{FF2B5EF4-FFF2-40B4-BE49-F238E27FC236}">
                  <a16:creationId xmlns:a16="http://schemas.microsoft.com/office/drawing/2014/main" id="{CD826993-DFF0-4170-A9AB-A43EA7C9EECE}"/>
                </a:ext>
              </a:extLst>
            </p:cNvPr>
            <p:cNvSpPr/>
            <p:nvPr/>
          </p:nvSpPr>
          <p:spPr>
            <a:xfrm>
              <a:off x="2536879" y="3393706"/>
              <a:ext cx="882994" cy="1475454"/>
            </a:xfrm>
            <a:custGeom>
              <a:avLst/>
              <a:gdLst>
                <a:gd name="connsiteX0" fmla="*/ 0 w 2844316"/>
                <a:gd name="connsiteY0" fmla="*/ 720080 h 720080"/>
                <a:gd name="connsiteX1" fmla="*/ 405304 w 2844316"/>
                <a:gd name="connsiteY1" fmla="*/ 0 h 720080"/>
                <a:gd name="connsiteX2" fmla="*/ 2844316 w 2844316"/>
                <a:gd name="connsiteY2" fmla="*/ 0 h 720080"/>
                <a:gd name="connsiteX3" fmla="*/ 2439012 w 2844316"/>
                <a:gd name="connsiteY3" fmla="*/ 720080 h 720080"/>
                <a:gd name="connsiteX4" fmla="*/ 0 w 2844316"/>
                <a:gd name="connsiteY4" fmla="*/ 720080 h 720080"/>
                <a:gd name="connsiteX0" fmla="*/ 0 w 2844316"/>
                <a:gd name="connsiteY0" fmla="*/ 1475454 h 1475454"/>
                <a:gd name="connsiteX1" fmla="*/ 2432887 w 2844316"/>
                <a:gd name="connsiteY1" fmla="*/ 0 h 1475454"/>
                <a:gd name="connsiteX2" fmla="*/ 2844316 w 2844316"/>
                <a:gd name="connsiteY2" fmla="*/ 755374 h 1475454"/>
                <a:gd name="connsiteX3" fmla="*/ 2439012 w 2844316"/>
                <a:gd name="connsiteY3" fmla="*/ 1475454 h 1475454"/>
                <a:gd name="connsiteX4" fmla="*/ 0 w 2844316"/>
                <a:gd name="connsiteY4" fmla="*/ 1475454 h 1475454"/>
                <a:gd name="connsiteX0" fmla="*/ 0 w 949255"/>
                <a:gd name="connsiteY0" fmla="*/ 759836 h 1475454"/>
                <a:gd name="connsiteX1" fmla="*/ 537826 w 949255"/>
                <a:gd name="connsiteY1" fmla="*/ 0 h 1475454"/>
                <a:gd name="connsiteX2" fmla="*/ 949255 w 949255"/>
                <a:gd name="connsiteY2" fmla="*/ 755374 h 1475454"/>
                <a:gd name="connsiteX3" fmla="*/ 543951 w 949255"/>
                <a:gd name="connsiteY3" fmla="*/ 1475454 h 1475454"/>
                <a:gd name="connsiteX4" fmla="*/ 0 w 949255"/>
                <a:gd name="connsiteY4" fmla="*/ 759836 h 1475454"/>
                <a:gd name="connsiteX0" fmla="*/ 0 w 882994"/>
                <a:gd name="connsiteY0" fmla="*/ 680323 h 1475454"/>
                <a:gd name="connsiteX1" fmla="*/ 471565 w 882994"/>
                <a:gd name="connsiteY1" fmla="*/ 0 h 1475454"/>
                <a:gd name="connsiteX2" fmla="*/ 882994 w 882994"/>
                <a:gd name="connsiteY2" fmla="*/ 755374 h 1475454"/>
                <a:gd name="connsiteX3" fmla="*/ 477690 w 882994"/>
                <a:gd name="connsiteY3" fmla="*/ 1475454 h 1475454"/>
                <a:gd name="connsiteX4" fmla="*/ 0 w 882994"/>
                <a:gd name="connsiteY4" fmla="*/ 680323 h 1475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82994" h="1475454">
                  <a:moveTo>
                    <a:pt x="0" y="680323"/>
                  </a:moveTo>
                  <a:lnTo>
                    <a:pt x="471565" y="0"/>
                  </a:lnTo>
                  <a:lnTo>
                    <a:pt x="882994" y="755374"/>
                  </a:lnTo>
                  <a:lnTo>
                    <a:pt x="477690" y="1475454"/>
                  </a:lnTo>
                  <a:lnTo>
                    <a:pt x="0" y="680323"/>
                  </a:lnTo>
                  <a:close/>
                </a:path>
              </a:pathLst>
            </a:cu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Parallelogram 4">
              <a:extLst>
                <a:ext uri="{FF2B5EF4-FFF2-40B4-BE49-F238E27FC236}">
                  <a16:creationId xmlns:a16="http://schemas.microsoft.com/office/drawing/2014/main" id="{61A869BA-DD3C-4CE6-94DA-1A3392B89F7F}"/>
                </a:ext>
              </a:extLst>
            </p:cNvPr>
            <p:cNvSpPr/>
            <p:nvPr/>
          </p:nvSpPr>
          <p:spPr>
            <a:xfrm>
              <a:off x="3023828" y="4149080"/>
              <a:ext cx="2844316" cy="720080"/>
            </a:xfrm>
            <a:prstGeom prst="parallelogram">
              <a:avLst>
                <a:gd name="adj" fmla="val 56286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F2201F1-404D-4CE2-BD7F-6BD3CD2FBF41}"/>
                </a:ext>
              </a:extLst>
            </p:cNvPr>
            <p:cNvSpPr/>
            <p:nvPr/>
          </p:nvSpPr>
          <p:spPr>
            <a:xfrm>
              <a:off x="3419872" y="3284984"/>
              <a:ext cx="2448272" cy="8640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90A1582-62AA-428A-A873-6CDE0696B11B}"/>
                </a:ext>
              </a:extLst>
            </p:cNvPr>
            <p:cNvSpPr/>
            <p:nvPr/>
          </p:nvSpPr>
          <p:spPr>
            <a:xfrm>
              <a:off x="2987824" y="4005064"/>
              <a:ext cx="2448272" cy="864096"/>
            </a:xfrm>
            <a:prstGeom prst="rect">
              <a:avLst/>
            </a:prstGeom>
            <a:solidFill>
              <a:schemeClr val="accent1">
                <a:alpha val="42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Parallelogram 9">
              <a:extLst>
                <a:ext uri="{FF2B5EF4-FFF2-40B4-BE49-F238E27FC236}">
                  <a16:creationId xmlns:a16="http://schemas.microsoft.com/office/drawing/2014/main" id="{021B990F-4CDE-4883-9BEC-1403F0FED182}"/>
                </a:ext>
              </a:extLst>
            </p:cNvPr>
            <p:cNvSpPr/>
            <p:nvPr/>
          </p:nvSpPr>
          <p:spPr>
            <a:xfrm>
              <a:off x="5498844" y="3435018"/>
              <a:ext cx="709492" cy="1409193"/>
            </a:xfrm>
            <a:custGeom>
              <a:avLst/>
              <a:gdLst>
                <a:gd name="connsiteX0" fmla="*/ 0 w 2844316"/>
                <a:gd name="connsiteY0" fmla="*/ 720080 h 720080"/>
                <a:gd name="connsiteX1" fmla="*/ 405304 w 2844316"/>
                <a:gd name="connsiteY1" fmla="*/ 0 h 720080"/>
                <a:gd name="connsiteX2" fmla="*/ 2844316 w 2844316"/>
                <a:gd name="connsiteY2" fmla="*/ 0 h 720080"/>
                <a:gd name="connsiteX3" fmla="*/ 2439012 w 2844316"/>
                <a:gd name="connsiteY3" fmla="*/ 720080 h 720080"/>
                <a:gd name="connsiteX4" fmla="*/ 0 w 2844316"/>
                <a:gd name="connsiteY4" fmla="*/ 720080 h 720080"/>
                <a:gd name="connsiteX0" fmla="*/ 0 w 2844316"/>
                <a:gd name="connsiteY0" fmla="*/ 1475454 h 1475454"/>
                <a:gd name="connsiteX1" fmla="*/ 2432887 w 2844316"/>
                <a:gd name="connsiteY1" fmla="*/ 0 h 1475454"/>
                <a:gd name="connsiteX2" fmla="*/ 2844316 w 2844316"/>
                <a:gd name="connsiteY2" fmla="*/ 755374 h 1475454"/>
                <a:gd name="connsiteX3" fmla="*/ 2439012 w 2844316"/>
                <a:gd name="connsiteY3" fmla="*/ 1475454 h 1475454"/>
                <a:gd name="connsiteX4" fmla="*/ 0 w 2844316"/>
                <a:gd name="connsiteY4" fmla="*/ 1475454 h 1475454"/>
                <a:gd name="connsiteX0" fmla="*/ 0 w 949255"/>
                <a:gd name="connsiteY0" fmla="*/ 759836 h 1475454"/>
                <a:gd name="connsiteX1" fmla="*/ 537826 w 949255"/>
                <a:gd name="connsiteY1" fmla="*/ 0 h 1475454"/>
                <a:gd name="connsiteX2" fmla="*/ 949255 w 949255"/>
                <a:gd name="connsiteY2" fmla="*/ 755374 h 1475454"/>
                <a:gd name="connsiteX3" fmla="*/ 543951 w 949255"/>
                <a:gd name="connsiteY3" fmla="*/ 1475454 h 1475454"/>
                <a:gd name="connsiteX4" fmla="*/ 0 w 949255"/>
                <a:gd name="connsiteY4" fmla="*/ 759836 h 1475454"/>
                <a:gd name="connsiteX0" fmla="*/ 0 w 882994"/>
                <a:gd name="connsiteY0" fmla="*/ 680323 h 1475454"/>
                <a:gd name="connsiteX1" fmla="*/ 471565 w 882994"/>
                <a:gd name="connsiteY1" fmla="*/ 0 h 1475454"/>
                <a:gd name="connsiteX2" fmla="*/ 882994 w 882994"/>
                <a:gd name="connsiteY2" fmla="*/ 755374 h 1475454"/>
                <a:gd name="connsiteX3" fmla="*/ 477690 w 882994"/>
                <a:gd name="connsiteY3" fmla="*/ 1475454 h 1475454"/>
                <a:gd name="connsiteX4" fmla="*/ 0 w 882994"/>
                <a:gd name="connsiteY4" fmla="*/ 680323 h 1475454"/>
                <a:gd name="connsiteX0" fmla="*/ 0 w 1187182"/>
                <a:gd name="connsiteY0" fmla="*/ 614062 h 1409193"/>
                <a:gd name="connsiteX1" fmla="*/ 1187182 w 1187182"/>
                <a:gd name="connsiteY1" fmla="*/ 0 h 1409193"/>
                <a:gd name="connsiteX2" fmla="*/ 882994 w 1187182"/>
                <a:gd name="connsiteY2" fmla="*/ 689113 h 1409193"/>
                <a:gd name="connsiteX3" fmla="*/ 477690 w 1187182"/>
                <a:gd name="connsiteY3" fmla="*/ 1409193 h 1409193"/>
                <a:gd name="connsiteX4" fmla="*/ 0 w 1187182"/>
                <a:gd name="connsiteY4" fmla="*/ 614062 h 1409193"/>
                <a:gd name="connsiteX0" fmla="*/ 436710 w 709492"/>
                <a:gd name="connsiteY0" fmla="*/ 1077888 h 1409193"/>
                <a:gd name="connsiteX1" fmla="*/ 709492 w 709492"/>
                <a:gd name="connsiteY1" fmla="*/ 0 h 1409193"/>
                <a:gd name="connsiteX2" fmla="*/ 405304 w 709492"/>
                <a:gd name="connsiteY2" fmla="*/ 689113 h 1409193"/>
                <a:gd name="connsiteX3" fmla="*/ 0 w 709492"/>
                <a:gd name="connsiteY3" fmla="*/ 1409193 h 1409193"/>
                <a:gd name="connsiteX4" fmla="*/ 436710 w 709492"/>
                <a:gd name="connsiteY4" fmla="*/ 1077888 h 1409193"/>
                <a:gd name="connsiteX0" fmla="*/ 436710 w 709492"/>
                <a:gd name="connsiteY0" fmla="*/ 1077888 h 1409193"/>
                <a:gd name="connsiteX1" fmla="*/ 709492 w 709492"/>
                <a:gd name="connsiteY1" fmla="*/ 0 h 1409193"/>
                <a:gd name="connsiteX2" fmla="*/ 193269 w 709492"/>
                <a:gd name="connsiteY2" fmla="*/ 901148 h 1409193"/>
                <a:gd name="connsiteX3" fmla="*/ 0 w 709492"/>
                <a:gd name="connsiteY3" fmla="*/ 1409193 h 1409193"/>
                <a:gd name="connsiteX4" fmla="*/ 436710 w 709492"/>
                <a:gd name="connsiteY4" fmla="*/ 1077888 h 1409193"/>
                <a:gd name="connsiteX0" fmla="*/ 463215 w 709492"/>
                <a:gd name="connsiteY0" fmla="*/ 773088 h 1409193"/>
                <a:gd name="connsiteX1" fmla="*/ 709492 w 709492"/>
                <a:gd name="connsiteY1" fmla="*/ 0 h 1409193"/>
                <a:gd name="connsiteX2" fmla="*/ 193269 w 709492"/>
                <a:gd name="connsiteY2" fmla="*/ 901148 h 1409193"/>
                <a:gd name="connsiteX3" fmla="*/ 0 w 709492"/>
                <a:gd name="connsiteY3" fmla="*/ 1409193 h 1409193"/>
                <a:gd name="connsiteX4" fmla="*/ 463215 w 709492"/>
                <a:gd name="connsiteY4" fmla="*/ 773088 h 1409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9492" h="1409193">
                  <a:moveTo>
                    <a:pt x="463215" y="773088"/>
                  </a:moveTo>
                  <a:lnTo>
                    <a:pt x="709492" y="0"/>
                  </a:lnTo>
                  <a:lnTo>
                    <a:pt x="193269" y="901148"/>
                  </a:lnTo>
                  <a:lnTo>
                    <a:pt x="0" y="1409193"/>
                  </a:lnTo>
                  <a:lnTo>
                    <a:pt x="463215" y="773088"/>
                  </a:lnTo>
                  <a:close/>
                </a:path>
              </a:pathLst>
            </a:cu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Parallelogram 9">
              <a:extLst>
                <a:ext uri="{FF2B5EF4-FFF2-40B4-BE49-F238E27FC236}">
                  <a16:creationId xmlns:a16="http://schemas.microsoft.com/office/drawing/2014/main" id="{EB15FBCE-917C-4B1B-A086-CBAA2761E07A}"/>
                </a:ext>
              </a:extLst>
            </p:cNvPr>
            <p:cNvSpPr/>
            <p:nvPr/>
          </p:nvSpPr>
          <p:spPr>
            <a:xfrm>
              <a:off x="3801340" y="1941511"/>
              <a:ext cx="2406995" cy="2323594"/>
            </a:xfrm>
            <a:custGeom>
              <a:avLst/>
              <a:gdLst>
                <a:gd name="connsiteX0" fmla="*/ 0 w 2844316"/>
                <a:gd name="connsiteY0" fmla="*/ 720080 h 720080"/>
                <a:gd name="connsiteX1" fmla="*/ 405304 w 2844316"/>
                <a:gd name="connsiteY1" fmla="*/ 0 h 720080"/>
                <a:gd name="connsiteX2" fmla="*/ 2844316 w 2844316"/>
                <a:gd name="connsiteY2" fmla="*/ 0 h 720080"/>
                <a:gd name="connsiteX3" fmla="*/ 2439012 w 2844316"/>
                <a:gd name="connsiteY3" fmla="*/ 720080 h 720080"/>
                <a:gd name="connsiteX4" fmla="*/ 0 w 2844316"/>
                <a:gd name="connsiteY4" fmla="*/ 720080 h 720080"/>
                <a:gd name="connsiteX0" fmla="*/ 0 w 2844316"/>
                <a:gd name="connsiteY0" fmla="*/ 1475454 h 1475454"/>
                <a:gd name="connsiteX1" fmla="*/ 2432887 w 2844316"/>
                <a:gd name="connsiteY1" fmla="*/ 0 h 1475454"/>
                <a:gd name="connsiteX2" fmla="*/ 2844316 w 2844316"/>
                <a:gd name="connsiteY2" fmla="*/ 755374 h 1475454"/>
                <a:gd name="connsiteX3" fmla="*/ 2439012 w 2844316"/>
                <a:gd name="connsiteY3" fmla="*/ 1475454 h 1475454"/>
                <a:gd name="connsiteX4" fmla="*/ 0 w 2844316"/>
                <a:gd name="connsiteY4" fmla="*/ 1475454 h 1475454"/>
                <a:gd name="connsiteX0" fmla="*/ 0 w 949255"/>
                <a:gd name="connsiteY0" fmla="*/ 759836 h 1475454"/>
                <a:gd name="connsiteX1" fmla="*/ 537826 w 949255"/>
                <a:gd name="connsiteY1" fmla="*/ 0 h 1475454"/>
                <a:gd name="connsiteX2" fmla="*/ 949255 w 949255"/>
                <a:gd name="connsiteY2" fmla="*/ 755374 h 1475454"/>
                <a:gd name="connsiteX3" fmla="*/ 543951 w 949255"/>
                <a:gd name="connsiteY3" fmla="*/ 1475454 h 1475454"/>
                <a:gd name="connsiteX4" fmla="*/ 0 w 949255"/>
                <a:gd name="connsiteY4" fmla="*/ 759836 h 1475454"/>
                <a:gd name="connsiteX0" fmla="*/ 0 w 882994"/>
                <a:gd name="connsiteY0" fmla="*/ 680323 h 1475454"/>
                <a:gd name="connsiteX1" fmla="*/ 471565 w 882994"/>
                <a:gd name="connsiteY1" fmla="*/ 0 h 1475454"/>
                <a:gd name="connsiteX2" fmla="*/ 882994 w 882994"/>
                <a:gd name="connsiteY2" fmla="*/ 755374 h 1475454"/>
                <a:gd name="connsiteX3" fmla="*/ 477690 w 882994"/>
                <a:gd name="connsiteY3" fmla="*/ 1475454 h 1475454"/>
                <a:gd name="connsiteX4" fmla="*/ 0 w 882994"/>
                <a:gd name="connsiteY4" fmla="*/ 680323 h 1475454"/>
                <a:gd name="connsiteX0" fmla="*/ 0 w 882994"/>
                <a:gd name="connsiteY0" fmla="*/ 680323 h 1528463"/>
                <a:gd name="connsiteX1" fmla="*/ 471565 w 882994"/>
                <a:gd name="connsiteY1" fmla="*/ 0 h 1528463"/>
                <a:gd name="connsiteX2" fmla="*/ 882994 w 882994"/>
                <a:gd name="connsiteY2" fmla="*/ 755374 h 1528463"/>
                <a:gd name="connsiteX3" fmla="*/ 610212 w 882994"/>
                <a:gd name="connsiteY3" fmla="*/ 1528463 h 1528463"/>
                <a:gd name="connsiteX4" fmla="*/ 0 w 882994"/>
                <a:gd name="connsiteY4" fmla="*/ 680323 h 1528463"/>
                <a:gd name="connsiteX0" fmla="*/ 575356 w 1458350"/>
                <a:gd name="connsiteY0" fmla="*/ 1409193 h 2257333"/>
                <a:gd name="connsiteX1" fmla="*/ 0 w 1458350"/>
                <a:gd name="connsiteY1" fmla="*/ 0 h 2257333"/>
                <a:gd name="connsiteX2" fmla="*/ 1458350 w 1458350"/>
                <a:gd name="connsiteY2" fmla="*/ 1484244 h 2257333"/>
                <a:gd name="connsiteX3" fmla="*/ 1185568 w 1458350"/>
                <a:gd name="connsiteY3" fmla="*/ 2257333 h 2257333"/>
                <a:gd name="connsiteX4" fmla="*/ 575356 w 1458350"/>
                <a:gd name="connsiteY4" fmla="*/ 1409193 h 2257333"/>
                <a:gd name="connsiteX0" fmla="*/ 0 w 2340734"/>
                <a:gd name="connsiteY0" fmla="*/ 481541 h 2257333"/>
                <a:gd name="connsiteX1" fmla="*/ 882384 w 2340734"/>
                <a:gd name="connsiteY1" fmla="*/ 0 h 2257333"/>
                <a:gd name="connsiteX2" fmla="*/ 2340734 w 2340734"/>
                <a:gd name="connsiteY2" fmla="*/ 1484244 h 2257333"/>
                <a:gd name="connsiteX3" fmla="*/ 2067952 w 2340734"/>
                <a:gd name="connsiteY3" fmla="*/ 2257333 h 2257333"/>
                <a:gd name="connsiteX4" fmla="*/ 0 w 2340734"/>
                <a:gd name="connsiteY4" fmla="*/ 481541 h 2257333"/>
                <a:gd name="connsiteX0" fmla="*/ 0 w 2340734"/>
                <a:gd name="connsiteY0" fmla="*/ 547802 h 2323594"/>
                <a:gd name="connsiteX1" fmla="*/ 537827 w 2340734"/>
                <a:gd name="connsiteY1" fmla="*/ 0 h 2323594"/>
                <a:gd name="connsiteX2" fmla="*/ 2340734 w 2340734"/>
                <a:gd name="connsiteY2" fmla="*/ 1550505 h 2323594"/>
                <a:gd name="connsiteX3" fmla="*/ 2067952 w 2340734"/>
                <a:gd name="connsiteY3" fmla="*/ 2323594 h 2323594"/>
                <a:gd name="connsiteX4" fmla="*/ 0 w 2340734"/>
                <a:gd name="connsiteY4" fmla="*/ 547802 h 2323594"/>
                <a:gd name="connsiteX0" fmla="*/ 0 w 2406995"/>
                <a:gd name="connsiteY0" fmla="*/ 587559 h 2323594"/>
                <a:gd name="connsiteX1" fmla="*/ 604088 w 2406995"/>
                <a:gd name="connsiteY1" fmla="*/ 0 h 2323594"/>
                <a:gd name="connsiteX2" fmla="*/ 2406995 w 2406995"/>
                <a:gd name="connsiteY2" fmla="*/ 1550505 h 2323594"/>
                <a:gd name="connsiteX3" fmla="*/ 2134213 w 2406995"/>
                <a:gd name="connsiteY3" fmla="*/ 2323594 h 2323594"/>
                <a:gd name="connsiteX4" fmla="*/ 0 w 2406995"/>
                <a:gd name="connsiteY4" fmla="*/ 587559 h 2323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06995" h="2323594">
                  <a:moveTo>
                    <a:pt x="0" y="587559"/>
                  </a:moveTo>
                  <a:lnTo>
                    <a:pt x="604088" y="0"/>
                  </a:lnTo>
                  <a:lnTo>
                    <a:pt x="2406995" y="1550505"/>
                  </a:lnTo>
                  <a:lnTo>
                    <a:pt x="2134213" y="2323594"/>
                  </a:lnTo>
                  <a:lnTo>
                    <a:pt x="0" y="587559"/>
                  </a:lnTo>
                  <a:close/>
                </a:path>
              </a:pathLst>
            </a:custGeom>
            <a:solidFill>
              <a:schemeClr val="accent6">
                <a:alpha val="78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46B65F24-54BF-4AB5-9D9D-AA7B2852A7EA}"/>
              </a:ext>
            </a:extLst>
          </p:cNvPr>
          <p:cNvGrpSpPr/>
          <p:nvPr/>
        </p:nvGrpSpPr>
        <p:grpSpPr>
          <a:xfrm>
            <a:off x="5951984" y="1449422"/>
            <a:ext cx="4608512" cy="1930863"/>
            <a:chOff x="4282459" y="1321519"/>
            <a:chExt cx="4608512" cy="1930863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4BF1BC05-E011-4843-BF08-099F9A89B54D}"/>
                </a:ext>
              </a:extLst>
            </p:cNvPr>
            <p:cNvGrpSpPr/>
            <p:nvPr/>
          </p:nvGrpSpPr>
          <p:grpSpPr>
            <a:xfrm>
              <a:off x="4860033" y="1321519"/>
              <a:ext cx="4030938" cy="1930863"/>
              <a:chOff x="4860032" y="1321519"/>
              <a:chExt cx="4874975" cy="2468898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153E99F-CCD0-48C0-BBC8-9A7B771E6A73}"/>
                  </a:ext>
                </a:extLst>
              </p:cNvPr>
              <p:cNvSpPr/>
              <p:nvPr/>
            </p:nvSpPr>
            <p:spPr>
              <a:xfrm>
                <a:off x="4860032" y="2144485"/>
                <a:ext cx="2088232" cy="82296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C095A45B-DB00-4292-A1A8-B83F863186C0}"/>
                  </a:ext>
                </a:extLst>
              </p:cNvPr>
              <p:cNvSpPr/>
              <p:nvPr/>
            </p:nvSpPr>
            <p:spPr>
              <a:xfrm>
                <a:off x="4860032" y="1321519"/>
                <a:ext cx="2088232" cy="82296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7E8AB0BE-8E21-4C7E-B508-CD6DFDDC3F93}"/>
                  </a:ext>
                </a:extLst>
              </p:cNvPr>
              <p:cNvSpPr/>
              <p:nvPr/>
            </p:nvSpPr>
            <p:spPr>
              <a:xfrm>
                <a:off x="4860032" y="2967451"/>
                <a:ext cx="2088232" cy="82296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BC3436C7-E9FC-4A48-AA64-BAED76D63EBE}"/>
                  </a:ext>
                </a:extLst>
              </p:cNvPr>
              <p:cNvSpPr/>
              <p:nvPr/>
            </p:nvSpPr>
            <p:spPr>
              <a:xfrm>
                <a:off x="7646774" y="2144485"/>
                <a:ext cx="2088233" cy="822966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5C1BF9B-2D32-418F-B5E7-200E1C405980}"/>
                  </a:ext>
                </a:extLst>
              </p:cNvPr>
              <p:cNvSpPr/>
              <p:nvPr/>
            </p:nvSpPr>
            <p:spPr>
              <a:xfrm>
                <a:off x="6948263" y="2144484"/>
                <a:ext cx="698511" cy="822966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93B2A4-FEFB-4510-927B-CAE3DEE58CE1}"/>
                </a:ext>
              </a:extLst>
            </p:cNvPr>
            <p:cNvSpPr/>
            <p:nvPr/>
          </p:nvSpPr>
          <p:spPr>
            <a:xfrm>
              <a:off x="4282459" y="1965138"/>
              <a:ext cx="577573" cy="643621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9B77F19-3A45-4245-AABC-E07FAD547E8C}"/>
              </a:ext>
            </a:extLst>
          </p:cNvPr>
          <p:cNvGrpSpPr/>
          <p:nvPr/>
        </p:nvGrpSpPr>
        <p:grpSpPr>
          <a:xfrm>
            <a:off x="1662504" y="1716001"/>
            <a:ext cx="2994847" cy="1459730"/>
            <a:chOff x="715170" y="2123227"/>
            <a:chExt cx="1859624" cy="1870783"/>
          </a:xfrm>
        </p:grpSpPr>
        <p:sp>
          <p:nvSpPr>
            <p:cNvPr id="19" name="Cube 18">
              <a:extLst>
                <a:ext uri="{FF2B5EF4-FFF2-40B4-BE49-F238E27FC236}">
                  <a16:creationId xmlns:a16="http://schemas.microsoft.com/office/drawing/2014/main" id="{9154D5FE-0B9B-4688-A8A6-77FC40D5686B}"/>
                </a:ext>
              </a:extLst>
            </p:cNvPr>
            <p:cNvSpPr/>
            <p:nvPr/>
          </p:nvSpPr>
          <p:spPr>
            <a:xfrm>
              <a:off x="715170" y="2161309"/>
              <a:ext cx="1847922" cy="1814946"/>
            </a:xfrm>
            <a:prstGeom prst="cub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rapezoid 6">
              <a:extLst>
                <a:ext uri="{FF2B5EF4-FFF2-40B4-BE49-F238E27FC236}">
                  <a16:creationId xmlns:a16="http://schemas.microsoft.com/office/drawing/2014/main" id="{5373ECCD-4424-443D-BFF6-60088AAD351C}"/>
                </a:ext>
              </a:extLst>
            </p:cNvPr>
            <p:cNvSpPr/>
            <p:nvPr/>
          </p:nvSpPr>
          <p:spPr>
            <a:xfrm>
              <a:off x="726118" y="2648670"/>
              <a:ext cx="1582760" cy="1345340"/>
            </a:xfrm>
            <a:custGeom>
              <a:avLst/>
              <a:gdLst>
                <a:gd name="connsiteX0" fmla="*/ 0 w 1655785"/>
                <a:gd name="connsiteY0" fmla="*/ 1546233 h 1546233"/>
                <a:gd name="connsiteX1" fmla="*/ 0 w 1655785"/>
                <a:gd name="connsiteY1" fmla="*/ 0 h 1546233"/>
                <a:gd name="connsiteX2" fmla="*/ 1655785 w 1655785"/>
                <a:gd name="connsiteY2" fmla="*/ 0 h 1546233"/>
                <a:gd name="connsiteX3" fmla="*/ 1655785 w 1655785"/>
                <a:gd name="connsiteY3" fmla="*/ 1546233 h 1546233"/>
                <a:gd name="connsiteX4" fmla="*/ 0 w 1655785"/>
                <a:gd name="connsiteY4" fmla="*/ 1546233 h 1546233"/>
                <a:gd name="connsiteX0" fmla="*/ 0 w 1655785"/>
                <a:gd name="connsiteY0" fmla="*/ 1546233 h 1546233"/>
                <a:gd name="connsiteX1" fmla="*/ 0 w 1655785"/>
                <a:gd name="connsiteY1" fmla="*/ 0 h 1546233"/>
                <a:gd name="connsiteX2" fmla="*/ 1655785 w 1655785"/>
                <a:gd name="connsiteY2" fmla="*/ 0 h 1546233"/>
                <a:gd name="connsiteX3" fmla="*/ 1337131 w 1655785"/>
                <a:gd name="connsiteY3" fmla="*/ 1546233 h 1546233"/>
                <a:gd name="connsiteX4" fmla="*/ 0 w 1655785"/>
                <a:gd name="connsiteY4" fmla="*/ 1546233 h 1546233"/>
                <a:gd name="connsiteX0" fmla="*/ 0 w 1447967"/>
                <a:gd name="connsiteY0" fmla="*/ 1546233 h 1546233"/>
                <a:gd name="connsiteX1" fmla="*/ 0 w 1447967"/>
                <a:gd name="connsiteY1" fmla="*/ 0 h 1546233"/>
                <a:gd name="connsiteX2" fmla="*/ 1447967 w 1447967"/>
                <a:gd name="connsiteY2" fmla="*/ 41564 h 1546233"/>
                <a:gd name="connsiteX3" fmla="*/ 1337131 w 1447967"/>
                <a:gd name="connsiteY3" fmla="*/ 1546233 h 1546233"/>
                <a:gd name="connsiteX4" fmla="*/ 0 w 1447967"/>
                <a:gd name="connsiteY4" fmla="*/ 1546233 h 1546233"/>
                <a:gd name="connsiteX0" fmla="*/ 0 w 1683494"/>
                <a:gd name="connsiteY0" fmla="*/ 1546233 h 1546233"/>
                <a:gd name="connsiteX1" fmla="*/ 0 w 1683494"/>
                <a:gd name="connsiteY1" fmla="*/ 0 h 1546233"/>
                <a:gd name="connsiteX2" fmla="*/ 1683494 w 1683494"/>
                <a:gd name="connsiteY2" fmla="*/ 221673 h 1546233"/>
                <a:gd name="connsiteX3" fmla="*/ 1337131 w 1683494"/>
                <a:gd name="connsiteY3" fmla="*/ 1546233 h 1546233"/>
                <a:gd name="connsiteX4" fmla="*/ 0 w 1683494"/>
                <a:gd name="connsiteY4" fmla="*/ 1546233 h 1546233"/>
                <a:gd name="connsiteX0" fmla="*/ 0 w 1683494"/>
                <a:gd name="connsiteY0" fmla="*/ 1324560 h 1324560"/>
                <a:gd name="connsiteX1" fmla="*/ 332509 w 1683494"/>
                <a:gd name="connsiteY1" fmla="*/ 124691 h 1324560"/>
                <a:gd name="connsiteX2" fmla="*/ 1683494 w 1683494"/>
                <a:gd name="connsiteY2" fmla="*/ 0 h 1324560"/>
                <a:gd name="connsiteX3" fmla="*/ 1337131 w 1683494"/>
                <a:gd name="connsiteY3" fmla="*/ 1324560 h 1324560"/>
                <a:gd name="connsiteX4" fmla="*/ 0 w 1683494"/>
                <a:gd name="connsiteY4" fmla="*/ 1324560 h 1324560"/>
                <a:gd name="connsiteX0" fmla="*/ 0 w 1683494"/>
                <a:gd name="connsiteY0" fmla="*/ 1407687 h 1407687"/>
                <a:gd name="connsiteX1" fmla="*/ 41564 w 1683494"/>
                <a:gd name="connsiteY1" fmla="*/ 0 h 1407687"/>
                <a:gd name="connsiteX2" fmla="*/ 1683494 w 1683494"/>
                <a:gd name="connsiteY2" fmla="*/ 83127 h 1407687"/>
                <a:gd name="connsiteX3" fmla="*/ 1337131 w 1683494"/>
                <a:gd name="connsiteY3" fmla="*/ 1407687 h 1407687"/>
                <a:gd name="connsiteX4" fmla="*/ 0 w 1683494"/>
                <a:gd name="connsiteY4" fmla="*/ 1407687 h 1407687"/>
                <a:gd name="connsiteX0" fmla="*/ 0 w 1683494"/>
                <a:gd name="connsiteY0" fmla="*/ 1407687 h 1407687"/>
                <a:gd name="connsiteX1" fmla="*/ 41564 w 1683494"/>
                <a:gd name="connsiteY1" fmla="*/ 0 h 1407687"/>
                <a:gd name="connsiteX2" fmla="*/ 1683494 w 1683494"/>
                <a:gd name="connsiteY2" fmla="*/ 83127 h 1407687"/>
                <a:gd name="connsiteX3" fmla="*/ 1198586 w 1683494"/>
                <a:gd name="connsiteY3" fmla="*/ 1241432 h 1407687"/>
                <a:gd name="connsiteX4" fmla="*/ 0 w 1683494"/>
                <a:gd name="connsiteY4" fmla="*/ 1407687 h 1407687"/>
                <a:gd name="connsiteX0" fmla="*/ 0 w 1683494"/>
                <a:gd name="connsiteY0" fmla="*/ 1407687 h 1449251"/>
                <a:gd name="connsiteX1" fmla="*/ 41564 w 1683494"/>
                <a:gd name="connsiteY1" fmla="*/ 0 h 1449251"/>
                <a:gd name="connsiteX2" fmla="*/ 1683494 w 1683494"/>
                <a:gd name="connsiteY2" fmla="*/ 83127 h 1449251"/>
                <a:gd name="connsiteX3" fmla="*/ 1350986 w 1683494"/>
                <a:gd name="connsiteY3" fmla="*/ 1449251 h 1449251"/>
                <a:gd name="connsiteX4" fmla="*/ 0 w 1683494"/>
                <a:gd name="connsiteY4" fmla="*/ 1407687 h 1449251"/>
                <a:gd name="connsiteX0" fmla="*/ 0 w 1683494"/>
                <a:gd name="connsiteY0" fmla="*/ 1407687 h 1463106"/>
                <a:gd name="connsiteX1" fmla="*/ 41564 w 1683494"/>
                <a:gd name="connsiteY1" fmla="*/ 0 h 1463106"/>
                <a:gd name="connsiteX2" fmla="*/ 1683494 w 1683494"/>
                <a:gd name="connsiteY2" fmla="*/ 83127 h 1463106"/>
                <a:gd name="connsiteX3" fmla="*/ 1240150 w 1683494"/>
                <a:gd name="connsiteY3" fmla="*/ 1463106 h 1463106"/>
                <a:gd name="connsiteX4" fmla="*/ 0 w 1683494"/>
                <a:gd name="connsiteY4" fmla="*/ 1407687 h 1463106"/>
                <a:gd name="connsiteX0" fmla="*/ 0 w 1240150"/>
                <a:gd name="connsiteY0" fmla="*/ 1407687 h 1463106"/>
                <a:gd name="connsiteX1" fmla="*/ 41564 w 1240150"/>
                <a:gd name="connsiteY1" fmla="*/ 0 h 1463106"/>
                <a:gd name="connsiteX2" fmla="*/ 1129312 w 1240150"/>
                <a:gd name="connsiteY2" fmla="*/ 69273 h 1463106"/>
                <a:gd name="connsiteX3" fmla="*/ 1240150 w 1240150"/>
                <a:gd name="connsiteY3" fmla="*/ 1463106 h 1463106"/>
                <a:gd name="connsiteX4" fmla="*/ 0 w 1240150"/>
                <a:gd name="connsiteY4" fmla="*/ 1407687 h 1463106"/>
                <a:gd name="connsiteX0" fmla="*/ 0 w 1240150"/>
                <a:gd name="connsiteY0" fmla="*/ 1379978 h 1435397"/>
                <a:gd name="connsiteX1" fmla="*/ 290946 w 1240150"/>
                <a:gd name="connsiteY1" fmla="*/ 0 h 1435397"/>
                <a:gd name="connsiteX2" fmla="*/ 1129312 w 1240150"/>
                <a:gd name="connsiteY2" fmla="*/ 41564 h 1435397"/>
                <a:gd name="connsiteX3" fmla="*/ 1240150 w 1240150"/>
                <a:gd name="connsiteY3" fmla="*/ 1435397 h 1435397"/>
                <a:gd name="connsiteX4" fmla="*/ 0 w 1240150"/>
                <a:gd name="connsiteY4" fmla="*/ 1379978 h 1435397"/>
                <a:gd name="connsiteX0" fmla="*/ 0 w 1461821"/>
                <a:gd name="connsiteY0" fmla="*/ 1379978 h 1435397"/>
                <a:gd name="connsiteX1" fmla="*/ 290946 w 1461821"/>
                <a:gd name="connsiteY1" fmla="*/ 0 h 1435397"/>
                <a:gd name="connsiteX2" fmla="*/ 1461821 w 1461821"/>
                <a:gd name="connsiteY2" fmla="*/ 13855 h 1435397"/>
                <a:gd name="connsiteX3" fmla="*/ 1240150 w 1461821"/>
                <a:gd name="connsiteY3" fmla="*/ 1435397 h 1435397"/>
                <a:gd name="connsiteX4" fmla="*/ 0 w 1461821"/>
                <a:gd name="connsiteY4" fmla="*/ 1379978 h 1435397"/>
                <a:gd name="connsiteX0" fmla="*/ 0 w 1406403"/>
                <a:gd name="connsiteY0" fmla="*/ 1379978 h 1435397"/>
                <a:gd name="connsiteX1" fmla="*/ 290946 w 1406403"/>
                <a:gd name="connsiteY1" fmla="*/ 0 h 1435397"/>
                <a:gd name="connsiteX2" fmla="*/ 1406403 w 1406403"/>
                <a:gd name="connsiteY2" fmla="*/ 27709 h 1435397"/>
                <a:gd name="connsiteX3" fmla="*/ 1240150 w 1406403"/>
                <a:gd name="connsiteY3" fmla="*/ 1435397 h 1435397"/>
                <a:gd name="connsiteX4" fmla="*/ 0 w 1406403"/>
                <a:gd name="connsiteY4" fmla="*/ 1379978 h 1435397"/>
                <a:gd name="connsiteX0" fmla="*/ 0 w 1420259"/>
                <a:gd name="connsiteY0" fmla="*/ 1379978 h 1532379"/>
                <a:gd name="connsiteX1" fmla="*/ 290946 w 1420259"/>
                <a:gd name="connsiteY1" fmla="*/ 0 h 1532379"/>
                <a:gd name="connsiteX2" fmla="*/ 1406403 w 1420259"/>
                <a:gd name="connsiteY2" fmla="*/ 27709 h 1532379"/>
                <a:gd name="connsiteX3" fmla="*/ 1420259 w 1420259"/>
                <a:gd name="connsiteY3" fmla="*/ 1532379 h 1532379"/>
                <a:gd name="connsiteX4" fmla="*/ 0 w 1420259"/>
                <a:gd name="connsiteY4" fmla="*/ 1379978 h 1532379"/>
                <a:gd name="connsiteX0" fmla="*/ 0 w 1531094"/>
                <a:gd name="connsiteY0" fmla="*/ 1379978 h 1532379"/>
                <a:gd name="connsiteX1" fmla="*/ 290946 w 1531094"/>
                <a:gd name="connsiteY1" fmla="*/ 0 h 1532379"/>
                <a:gd name="connsiteX2" fmla="*/ 1531094 w 1531094"/>
                <a:gd name="connsiteY2" fmla="*/ 27709 h 1532379"/>
                <a:gd name="connsiteX3" fmla="*/ 1420259 w 1531094"/>
                <a:gd name="connsiteY3" fmla="*/ 1532379 h 1532379"/>
                <a:gd name="connsiteX4" fmla="*/ 0 w 1531094"/>
                <a:gd name="connsiteY4" fmla="*/ 1379978 h 1532379"/>
                <a:gd name="connsiteX0" fmla="*/ 0 w 1531094"/>
                <a:gd name="connsiteY0" fmla="*/ 1379978 h 1532379"/>
                <a:gd name="connsiteX1" fmla="*/ 387928 w 1531094"/>
                <a:gd name="connsiteY1" fmla="*/ 0 h 1532379"/>
                <a:gd name="connsiteX2" fmla="*/ 1531094 w 1531094"/>
                <a:gd name="connsiteY2" fmla="*/ 27709 h 1532379"/>
                <a:gd name="connsiteX3" fmla="*/ 1420259 w 1531094"/>
                <a:gd name="connsiteY3" fmla="*/ 1532379 h 1532379"/>
                <a:gd name="connsiteX4" fmla="*/ 0 w 1531094"/>
                <a:gd name="connsiteY4" fmla="*/ 1379978 h 1532379"/>
                <a:gd name="connsiteX0" fmla="*/ 0 w 1669640"/>
                <a:gd name="connsiteY0" fmla="*/ 1379978 h 1532379"/>
                <a:gd name="connsiteX1" fmla="*/ 387928 w 1669640"/>
                <a:gd name="connsiteY1" fmla="*/ 0 h 1532379"/>
                <a:gd name="connsiteX2" fmla="*/ 1669640 w 1669640"/>
                <a:gd name="connsiteY2" fmla="*/ 41563 h 1532379"/>
                <a:gd name="connsiteX3" fmla="*/ 1420259 w 1669640"/>
                <a:gd name="connsiteY3" fmla="*/ 1532379 h 1532379"/>
                <a:gd name="connsiteX4" fmla="*/ 0 w 1669640"/>
                <a:gd name="connsiteY4" fmla="*/ 1379978 h 1532379"/>
                <a:gd name="connsiteX0" fmla="*/ 0 w 1711205"/>
                <a:gd name="connsiteY0" fmla="*/ 1379978 h 1449252"/>
                <a:gd name="connsiteX1" fmla="*/ 387928 w 1711205"/>
                <a:gd name="connsiteY1" fmla="*/ 0 h 1449252"/>
                <a:gd name="connsiteX2" fmla="*/ 1669640 w 1711205"/>
                <a:gd name="connsiteY2" fmla="*/ 41563 h 1449252"/>
                <a:gd name="connsiteX3" fmla="*/ 1711205 w 1711205"/>
                <a:gd name="connsiteY3" fmla="*/ 1449252 h 1449252"/>
                <a:gd name="connsiteX4" fmla="*/ 0 w 1711205"/>
                <a:gd name="connsiteY4" fmla="*/ 1379978 h 1449252"/>
                <a:gd name="connsiteX0" fmla="*/ 678872 w 2390077"/>
                <a:gd name="connsiteY0" fmla="*/ 1338415 h 1407689"/>
                <a:gd name="connsiteX1" fmla="*/ 0 w 2390077"/>
                <a:gd name="connsiteY1" fmla="*/ 1094510 h 1407689"/>
                <a:gd name="connsiteX2" fmla="*/ 2348512 w 2390077"/>
                <a:gd name="connsiteY2" fmla="*/ 0 h 1407689"/>
                <a:gd name="connsiteX3" fmla="*/ 2390077 w 2390077"/>
                <a:gd name="connsiteY3" fmla="*/ 1407689 h 1407689"/>
                <a:gd name="connsiteX4" fmla="*/ 678872 w 2390077"/>
                <a:gd name="connsiteY4" fmla="*/ 1338415 h 1407689"/>
                <a:gd name="connsiteX0" fmla="*/ 678872 w 2390077"/>
                <a:gd name="connsiteY0" fmla="*/ 243905 h 637308"/>
                <a:gd name="connsiteX1" fmla="*/ 0 w 2390077"/>
                <a:gd name="connsiteY1" fmla="*/ 0 h 637308"/>
                <a:gd name="connsiteX2" fmla="*/ 1780475 w 2390077"/>
                <a:gd name="connsiteY2" fmla="*/ 637308 h 637308"/>
                <a:gd name="connsiteX3" fmla="*/ 2390077 w 2390077"/>
                <a:gd name="connsiteY3" fmla="*/ 313179 h 637308"/>
                <a:gd name="connsiteX4" fmla="*/ 678872 w 2390077"/>
                <a:gd name="connsiteY4" fmla="*/ 243905 h 637308"/>
                <a:gd name="connsiteX0" fmla="*/ 55417 w 1766622"/>
                <a:gd name="connsiteY0" fmla="*/ 0 h 393403"/>
                <a:gd name="connsiteX1" fmla="*/ 0 w 1766622"/>
                <a:gd name="connsiteY1" fmla="*/ 337986 h 393403"/>
                <a:gd name="connsiteX2" fmla="*/ 1157020 w 1766622"/>
                <a:gd name="connsiteY2" fmla="*/ 393403 h 393403"/>
                <a:gd name="connsiteX3" fmla="*/ 1766622 w 1766622"/>
                <a:gd name="connsiteY3" fmla="*/ 69274 h 393403"/>
                <a:gd name="connsiteX4" fmla="*/ 55417 w 1766622"/>
                <a:gd name="connsiteY4" fmla="*/ 0 h 393403"/>
                <a:gd name="connsiteX0" fmla="*/ 55417 w 1766622"/>
                <a:gd name="connsiteY0" fmla="*/ 0 h 892166"/>
                <a:gd name="connsiteX1" fmla="*/ 0 w 1766622"/>
                <a:gd name="connsiteY1" fmla="*/ 337986 h 892166"/>
                <a:gd name="connsiteX2" fmla="*/ 1157020 w 1766622"/>
                <a:gd name="connsiteY2" fmla="*/ 892166 h 892166"/>
                <a:gd name="connsiteX3" fmla="*/ 1766622 w 1766622"/>
                <a:gd name="connsiteY3" fmla="*/ 69274 h 892166"/>
                <a:gd name="connsiteX4" fmla="*/ 55417 w 1766622"/>
                <a:gd name="connsiteY4" fmla="*/ 0 h 892166"/>
                <a:gd name="connsiteX0" fmla="*/ 263236 w 1974441"/>
                <a:gd name="connsiteY0" fmla="*/ 0 h 975296"/>
                <a:gd name="connsiteX1" fmla="*/ 0 w 1974441"/>
                <a:gd name="connsiteY1" fmla="*/ 975296 h 975296"/>
                <a:gd name="connsiteX2" fmla="*/ 1364839 w 1974441"/>
                <a:gd name="connsiteY2" fmla="*/ 892166 h 975296"/>
                <a:gd name="connsiteX3" fmla="*/ 1974441 w 1974441"/>
                <a:gd name="connsiteY3" fmla="*/ 69274 h 975296"/>
                <a:gd name="connsiteX4" fmla="*/ 263236 w 1974441"/>
                <a:gd name="connsiteY4" fmla="*/ 0 h 975296"/>
                <a:gd name="connsiteX0" fmla="*/ 263236 w 1974441"/>
                <a:gd name="connsiteY0" fmla="*/ 0 h 1238529"/>
                <a:gd name="connsiteX1" fmla="*/ 0 w 1974441"/>
                <a:gd name="connsiteY1" fmla="*/ 975296 h 1238529"/>
                <a:gd name="connsiteX2" fmla="*/ 1725057 w 1974441"/>
                <a:gd name="connsiteY2" fmla="*/ 1238529 h 1238529"/>
                <a:gd name="connsiteX3" fmla="*/ 1974441 w 1974441"/>
                <a:gd name="connsiteY3" fmla="*/ 69274 h 1238529"/>
                <a:gd name="connsiteX4" fmla="*/ 263236 w 1974441"/>
                <a:gd name="connsiteY4" fmla="*/ 0 h 1238529"/>
                <a:gd name="connsiteX0" fmla="*/ 263236 w 1974441"/>
                <a:gd name="connsiteY0" fmla="*/ 0 h 1169257"/>
                <a:gd name="connsiteX1" fmla="*/ 0 w 1974441"/>
                <a:gd name="connsiteY1" fmla="*/ 975296 h 1169257"/>
                <a:gd name="connsiteX2" fmla="*/ 1447966 w 1974441"/>
                <a:gd name="connsiteY2" fmla="*/ 1169257 h 1169257"/>
                <a:gd name="connsiteX3" fmla="*/ 1974441 w 1974441"/>
                <a:gd name="connsiteY3" fmla="*/ 69274 h 1169257"/>
                <a:gd name="connsiteX4" fmla="*/ 263236 w 1974441"/>
                <a:gd name="connsiteY4" fmla="*/ 0 h 1169257"/>
                <a:gd name="connsiteX0" fmla="*/ 568036 w 2279241"/>
                <a:gd name="connsiteY0" fmla="*/ 0 h 1169257"/>
                <a:gd name="connsiteX1" fmla="*/ 0 w 2279241"/>
                <a:gd name="connsiteY1" fmla="*/ 1072278 h 1169257"/>
                <a:gd name="connsiteX2" fmla="*/ 1752766 w 2279241"/>
                <a:gd name="connsiteY2" fmla="*/ 1169257 h 1169257"/>
                <a:gd name="connsiteX3" fmla="*/ 2279241 w 2279241"/>
                <a:gd name="connsiteY3" fmla="*/ 69274 h 1169257"/>
                <a:gd name="connsiteX4" fmla="*/ 568036 w 2279241"/>
                <a:gd name="connsiteY4" fmla="*/ 0 h 1169257"/>
                <a:gd name="connsiteX0" fmla="*/ 568036 w 2279241"/>
                <a:gd name="connsiteY0" fmla="*/ 0 h 1238529"/>
                <a:gd name="connsiteX1" fmla="*/ 0 w 2279241"/>
                <a:gd name="connsiteY1" fmla="*/ 1072278 h 1238529"/>
                <a:gd name="connsiteX2" fmla="*/ 1849748 w 2279241"/>
                <a:gd name="connsiteY2" fmla="*/ 1238529 h 1238529"/>
                <a:gd name="connsiteX3" fmla="*/ 2279241 w 2279241"/>
                <a:gd name="connsiteY3" fmla="*/ 69274 h 1238529"/>
                <a:gd name="connsiteX4" fmla="*/ 568036 w 2279241"/>
                <a:gd name="connsiteY4" fmla="*/ 0 h 1238529"/>
                <a:gd name="connsiteX0" fmla="*/ 581890 w 2293095"/>
                <a:gd name="connsiteY0" fmla="*/ 0 h 1238529"/>
                <a:gd name="connsiteX1" fmla="*/ 0 w 2293095"/>
                <a:gd name="connsiteY1" fmla="*/ 1196969 h 1238529"/>
                <a:gd name="connsiteX2" fmla="*/ 1863602 w 2293095"/>
                <a:gd name="connsiteY2" fmla="*/ 1238529 h 1238529"/>
                <a:gd name="connsiteX3" fmla="*/ 2293095 w 2293095"/>
                <a:gd name="connsiteY3" fmla="*/ 69274 h 1238529"/>
                <a:gd name="connsiteX4" fmla="*/ 581890 w 2293095"/>
                <a:gd name="connsiteY4" fmla="*/ 0 h 1238529"/>
                <a:gd name="connsiteX0" fmla="*/ 540326 w 2251531"/>
                <a:gd name="connsiteY0" fmla="*/ 0 h 1238529"/>
                <a:gd name="connsiteX1" fmla="*/ 0 w 2251531"/>
                <a:gd name="connsiteY1" fmla="*/ 1099987 h 1238529"/>
                <a:gd name="connsiteX2" fmla="*/ 1822038 w 2251531"/>
                <a:gd name="connsiteY2" fmla="*/ 1238529 h 1238529"/>
                <a:gd name="connsiteX3" fmla="*/ 2251531 w 2251531"/>
                <a:gd name="connsiteY3" fmla="*/ 69274 h 1238529"/>
                <a:gd name="connsiteX4" fmla="*/ 540326 w 2251531"/>
                <a:gd name="connsiteY4" fmla="*/ 0 h 1238529"/>
                <a:gd name="connsiteX0" fmla="*/ 540326 w 2251531"/>
                <a:gd name="connsiteY0" fmla="*/ 0 h 1169257"/>
                <a:gd name="connsiteX1" fmla="*/ 0 w 2251531"/>
                <a:gd name="connsiteY1" fmla="*/ 1099987 h 1169257"/>
                <a:gd name="connsiteX2" fmla="*/ 1808184 w 2251531"/>
                <a:gd name="connsiteY2" fmla="*/ 1169257 h 1169257"/>
                <a:gd name="connsiteX3" fmla="*/ 2251531 w 2251531"/>
                <a:gd name="connsiteY3" fmla="*/ 69274 h 1169257"/>
                <a:gd name="connsiteX4" fmla="*/ 540326 w 2251531"/>
                <a:gd name="connsiteY4" fmla="*/ 0 h 1169257"/>
                <a:gd name="connsiteX0" fmla="*/ 540326 w 2304605"/>
                <a:gd name="connsiteY0" fmla="*/ 0 h 1446998"/>
                <a:gd name="connsiteX1" fmla="*/ 0 w 2304605"/>
                <a:gd name="connsiteY1" fmla="*/ 1099987 h 1446998"/>
                <a:gd name="connsiteX2" fmla="*/ 2304605 w 2304605"/>
                <a:gd name="connsiteY2" fmla="*/ 1446998 h 1446998"/>
                <a:gd name="connsiteX3" fmla="*/ 2251531 w 2304605"/>
                <a:gd name="connsiteY3" fmla="*/ 69274 h 1446998"/>
                <a:gd name="connsiteX4" fmla="*/ 540326 w 2304605"/>
                <a:gd name="connsiteY4" fmla="*/ 0 h 1446998"/>
                <a:gd name="connsiteX0" fmla="*/ 0 w 1764279"/>
                <a:gd name="connsiteY0" fmla="*/ 0 h 1446998"/>
                <a:gd name="connsiteX1" fmla="*/ 121568 w 1764279"/>
                <a:gd name="connsiteY1" fmla="*/ 1391615 h 1446998"/>
                <a:gd name="connsiteX2" fmla="*/ 1764279 w 1764279"/>
                <a:gd name="connsiteY2" fmla="*/ 1446998 h 1446998"/>
                <a:gd name="connsiteX3" fmla="*/ 1711205 w 1764279"/>
                <a:gd name="connsiteY3" fmla="*/ 69274 h 1446998"/>
                <a:gd name="connsiteX4" fmla="*/ 0 w 1764279"/>
                <a:gd name="connsiteY4" fmla="*/ 0 h 1446998"/>
                <a:gd name="connsiteX0" fmla="*/ 0 w 1648447"/>
                <a:gd name="connsiteY0" fmla="*/ 27936 h 1377724"/>
                <a:gd name="connsiteX1" fmla="*/ 5736 w 1648447"/>
                <a:gd name="connsiteY1" fmla="*/ 1322341 h 1377724"/>
                <a:gd name="connsiteX2" fmla="*/ 1648447 w 1648447"/>
                <a:gd name="connsiteY2" fmla="*/ 1377724 h 1377724"/>
                <a:gd name="connsiteX3" fmla="*/ 1595373 w 1648447"/>
                <a:gd name="connsiteY3" fmla="*/ 0 h 1377724"/>
                <a:gd name="connsiteX4" fmla="*/ 0 w 1648447"/>
                <a:gd name="connsiteY4" fmla="*/ 27936 h 1377724"/>
                <a:gd name="connsiteX0" fmla="*/ 0 w 1648447"/>
                <a:gd name="connsiteY0" fmla="*/ 14048 h 1363836"/>
                <a:gd name="connsiteX1" fmla="*/ 5736 w 1648447"/>
                <a:gd name="connsiteY1" fmla="*/ 1308453 h 1363836"/>
                <a:gd name="connsiteX2" fmla="*/ 1648447 w 1648447"/>
                <a:gd name="connsiteY2" fmla="*/ 1363836 h 1363836"/>
                <a:gd name="connsiteX3" fmla="*/ 1578826 w 1648447"/>
                <a:gd name="connsiteY3" fmla="*/ 0 h 1363836"/>
                <a:gd name="connsiteX4" fmla="*/ 0 w 1648447"/>
                <a:gd name="connsiteY4" fmla="*/ 14048 h 1363836"/>
                <a:gd name="connsiteX0" fmla="*/ 0 w 1598804"/>
                <a:gd name="connsiteY0" fmla="*/ 14048 h 1322174"/>
                <a:gd name="connsiteX1" fmla="*/ 5736 w 1598804"/>
                <a:gd name="connsiteY1" fmla="*/ 1308453 h 1322174"/>
                <a:gd name="connsiteX2" fmla="*/ 1598804 w 1598804"/>
                <a:gd name="connsiteY2" fmla="*/ 1322174 h 1322174"/>
                <a:gd name="connsiteX3" fmla="*/ 1578826 w 1598804"/>
                <a:gd name="connsiteY3" fmla="*/ 0 h 1322174"/>
                <a:gd name="connsiteX4" fmla="*/ 0 w 1598804"/>
                <a:gd name="connsiteY4" fmla="*/ 14048 h 1322174"/>
                <a:gd name="connsiteX0" fmla="*/ 0 w 1611921"/>
                <a:gd name="connsiteY0" fmla="*/ 571 h 1308697"/>
                <a:gd name="connsiteX1" fmla="*/ 5736 w 1611921"/>
                <a:gd name="connsiteY1" fmla="*/ 1294976 h 1308697"/>
                <a:gd name="connsiteX2" fmla="*/ 1598804 w 1611921"/>
                <a:gd name="connsiteY2" fmla="*/ 1308697 h 1308697"/>
                <a:gd name="connsiteX3" fmla="*/ 1611921 w 1611921"/>
                <a:gd name="connsiteY3" fmla="*/ 0 h 1308697"/>
                <a:gd name="connsiteX4" fmla="*/ 0 w 1611921"/>
                <a:gd name="connsiteY4" fmla="*/ 571 h 13086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11921" h="1308697">
                  <a:moveTo>
                    <a:pt x="0" y="571"/>
                  </a:moveTo>
                  <a:lnTo>
                    <a:pt x="5736" y="1294976"/>
                  </a:lnTo>
                  <a:lnTo>
                    <a:pt x="1598804" y="1308697"/>
                  </a:lnTo>
                  <a:lnTo>
                    <a:pt x="1611921" y="0"/>
                  </a:lnTo>
                  <a:lnTo>
                    <a:pt x="0" y="571"/>
                  </a:lnTo>
                  <a:close/>
                </a:path>
              </a:pathLst>
            </a:custGeom>
            <a:solidFill>
              <a:schemeClr val="accent1">
                <a:alpha val="9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Parallelogram 13">
              <a:extLst>
                <a:ext uri="{FF2B5EF4-FFF2-40B4-BE49-F238E27FC236}">
                  <a16:creationId xmlns:a16="http://schemas.microsoft.com/office/drawing/2014/main" id="{E1A2CD9B-618B-47BB-AA1A-372BEAB40A9B}"/>
                </a:ext>
              </a:extLst>
            </p:cNvPr>
            <p:cNvSpPr/>
            <p:nvPr/>
          </p:nvSpPr>
          <p:spPr>
            <a:xfrm>
              <a:off x="735301" y="2123227"/>
              <a:ext cx="1839493" cy="517640"/>
            </a:xfrm>
            <a:custGeom>
              <a:avLst/>
              <a:gdLst>
                <a:gd name="connsiteX0" fmla="*/ 0 w 1839493"/>
                <a:gd name="connsiteY0" fmla="*/ 512537 h 512537"/>
                <a:gd name="connsiteX1" fmla="*/ 389984 w 1839493"/>
                <a:gd name="connsiteY1" fmla="*/ 0 h 512537"/>
                <a:gd name="connsiteX2" fmla="*/ 1839493 w 1839493"/>
                <a:gd name="connsiteY2" fmla="*/ 0 h 512537"/>
                <a:gd name="connsiteX3" fmla="*/ 1449509 w 1839493"/>
                <a:gd name="connsiteY3" fmla="*/ 512537 h 512537"/>
                <a:gd name="connsiteX4" fmla="*/ 0 w 1839493"/>
                <a:gd name="connsiteY4" fmla="*/ 512537 h 512537"/>
                <a:gd name="connsiteX0" fmla="*/ 0 w 1839493"/>
                <a:gd name="connsiteY0" fmla="*/ 512537 h 540246"/>
                <a:gd name="connsiteX1" fmla="*/ 389984 w 1839493"/>
                <a:gd name="connsiteY1" fmla="*/ 0 h 540246"/>
                <a:gd name="connsiteX2" fmla="*/ 1839493 w 1839493"/>
                <a:gd name="connsiteY2" fmla="*/ 0 h 540246"/>
                <a:gd name="connsiteX3" fmla="*/ 1352527 w 1839493"/>
                <a:gd name="connsiteY3" fmla="*/ 540246 h 540246"/>
                <a:gd name="connsiteX4" fmla="*/ 0 w 1839493"/>
                <a:gd name="connsiteY4" fmla="*/ 512537 h 540246"/>
                <a:gd name="connsiteX0" fmla="*/ 0 w 1797929"/>
                <a:gd name="connsiteY0" fmla="*/ 512537 h 540246"/>
                <a:gd name="connsiteX1" fmla="*/ 389984 w 1797929"/>
                <a:gd name="connsiteY1" fmla="*/ 0 h 540246"/>
                <a:gd name="connsiteX2" fmla="*/ 1797929 w 1797929"/>
                <a:gd name="connsiteY2" fmla="*/ 55418 h 540246"/>
                <a:gd name="connsiteX3" fmla="*/ 1352527 w 1797929"/>
                <a:gd name="connsiteY3" fmla="*/ 540246 h 540246"/>
                <a:gd name="connsiteX4" fmla="*/ 0 w 1797929"/>
                <a:gd name="connsiteY4" fmla="*/ 512537 h 540246"/>
                <a:gd name="connsiteX0" fmla="*/ 0 w 1797929"/>
                <a:gd name="connsiteY0" fmla="*/ 512537 h 522490"/>
                <a:gd name="connsiteX1" fmla="*/ 389984 w 1797929"/>
                <a:gd name="connsiteY1" fmla="*/ 0 h 522490"/>
                <a:gd name="connsiteX2" fmla="*/ 1797929 w 1797929"/>
                <a:gd name="connsiteY2" fmla="*/ 55418 h 522490"/>
                <a:gd name="connsiteX3" fmla="*/ 1584805 w 1797929"/>
                <a:gd name="connsiteY3" fmla="*/ 522490 h 522490"/>
                <a:gd name="connsiteX4" fmla="*/ 0 w 1797929"/>
                <a:gd name="connsiteY4" fmla="*/ 512537 h 522490"/>
                <a:gd name="connsiteX0" fmla="*/ 0 w 1797929"/>
                <a:gd name="connsiteY0" fmla="*/ 457120 h 467073"/>
                <a:gd name="connsiteX1" fmla="*/ 174913 w 1797929"/>
                <a:gd name="connsiteY1" fmla="*/ 33363 h 467073"/>
                <a:gd name="connsiteX2" fmla="*/ 1797929 w 1797929"/>
                <a:gd name="connsiteY2" fmla="*/ 1 h 467073"/>
                <a:gd name="connsiteX3" fmla="*/ 1584805 w 1797929"/>
                <a:gd name="connsiteY3" fmla="*/ 467073 h 467073"/>
                <a:gd name="connsiteX4" fmla="*/ 0 w 1797929"/>
                <a:gd name="connsiteY4" fmla="*/ 457120 h 4670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97929" h="467073">
                  <a:moveTo>
                    <a:pt x="0" y="457120"/>
                  </a:moveTo>
                  <a:lnTo>
                    <a:pt x="174913" y="33363"/>
                  </a:lnTo>
                  <a:lnTo>
                    <a:pt x="1797929" y="1"/>
                  </a:lnTo>
                  <a:lnTo>
                    <a:pt x="1584805" y="467073"/>
                  </a:lnTo>
                  <a:lnTo>
                    <a:pt x="0" y="45712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Parallelogram 2">
              <a:extLst>
                <a:ext uri="{FF2B5EF4-FFF2-40B4-BE49-F238E27FC236}">
                  <a16:creationId xmlns:a16="http://schemas.microsoft.com/office/drawing/2014/main" id="{A828DBBB-E7B7-4CE2-A790-45209F087CB7}"/>
                </a:ext>
              </a:extLst>
            </p:cNvPr>
            <p:cNvSpPr/>
            <p:nvPr/>
          </p:nvSpPr>
          <p:spPr>
            <a:xfrm>
              <a:off x="2305208" y="2136132"/>
              <a:ext cx="257130" cy="1857878"/>
            </a:xfrm>
            <a:custGeom>
              <a:avLst/>
              <a:gdLst>
                <a:gd name="connsiteX0" fmla="*/ 0 w 983673"/>
                <a:gd name="connsiteY0" fmla="*/ 1911927 h 1911927"/>
                <a:gd name="connsiteX1" fmla="*/ 245918 w 983673"/>
                <a:gd name="connsiteY1" fmla="*/ 0 h 1911927"/>
                <a:gd name="connsiteX2" fmla="*/ 983673 w 983673"/>
                <a:gd name="connsiteY2" fmla="*/ 0 h 1911927"/>
                <a:gd name="connsiteX3" fmla="*/ 737755 w 983673"/>
                <a:gd name="connsiteY3" fmla="*/ 1911927 h 1911927"/>
                <a:gd name="connsiteX4" fmla="*/ 0 w 983673"/>
                <a:gd name="connsiteY4" fmla="*/ 1911927 h 1911927"/>
                <a:gd name="connsiteX0" fmla="*/ 0 w 817418"/>
                <a:gd name="connsiteY0" fmla="*/ 2466108 h 2466108"/>
                <a:gd name="connsiteX1" fmla="*/ 79663 w 817418"/>
                <a:gd name="connsiteY1" fmla="*/ 0 h 2466108"/>
                <a:gd name="connsiteX2" fmla="*/ 817418 w 817418"/>
                <a:gd name="connsiteY2" fmla="*/ 0 h 2466108"/>
                <a:gd name="connsiteX3" fmla="*/ 571500 w 817418"/>
                <a:gd name="connsiteY3" fmla="*/ 1911927 h 2466108"/>
                <a:gd name="connsiteX4" fmla="*/ 0 w 817418"/>
                <a:gd name="connsiteY4" fmla="*/ 2466108 h 2466108"/>
                <a:gd name="connsiteX0" fmla="*/ 0 w 817418"/>
                <a:gd name="connsiteY0" fmla="*/ 2466108 h 2466108"/>
                <a:gd name="connsiteX1" fmla="*/ 509154 w 817418"/>
                <a:gd name="connsiteY1" fmla="*/ 706582 h 2466108"/>
                <a:gd name="connsiteX2" fmla="*/ 817418 w 817418"/>
                <a:gd name="connsiteY2" fmla="*/ 0 h 2466108"/>
                <a:gd name="connsiteX3" fmla="*/ 571500 w 817418"/>
                <a:gd name="connsiteY3" fmla="*/ 1911927 h 2466108"/>
                <a:gd name="connsiteX4" fmla="*/ 0 w 817418"/>
                <a:gd name="connsiteY4" fmla="*/ 2466108 h 2466108"/>
                <a:gd name="connsiteX0" fmla="*/ 0 w 1122218"/>
                <a:gd name="connsiteY0" fmla="*/ 2258290 h 2258290"/>
                <a:gd name="connsiteX1" fmla="*/ 509154 w 1122218"/>
                <a:gd name="connsiteY1" fmla="*/ 498764 h 2258290"/>
                <a:gd name="connsiteX2" fmla="*/ 1122218 w 1122218"/>
                <a:gd name="connsiteY2" fmla="*/ 0 h 2258290"/>
                <a:gd name="connsiteX3" fmla="*/ 571500 w 1122218"/>
                <a:gd name="connsiteY3" fmla="*/ 1704109 h 2258290"/>
                <a:gd name="connsiteX4" fmla="*/ 0 w 1122218"/>
                <a:gd name="connsiteY4" fmla="*/ 2258290 h 2258290"/>
                <a:gd name="connsiteX0" fmla="*/ 0 w 1136072"/>
                <a:gd name="connsiteY0" fmla="*/ 2147454 h 2147454"/>
                <a:gd name="connsiteX1" fmla="*/ 509154 w 1136072"/>
                <a:gd name="connsiteY1" fmla="*/ 387928 h 2147454"/>
                <a:gd name="connsiteX2" fmla="*/ 1136072 w 1136072"/>
                <a:gd name="connsiteY2" fmla="*/ 0 h 2147454"/>
                <a:gd name="connsiteX3" fmla="*/ 571500 w 1136072"/>
                <a:gd name="connsiteY3" fmla="*/ 1593273 h 2147454"/>
                <a:gd name="connsiteX4" fmla="*/ 0 w 1136072"/>
                <a:gd name="connsiteY4" fmla="*/ 2147454 h 2147454"/>
                <a:gd name="connsiteX0" fmla="*/ 0 w 1610591"/>
                <a:gd name="connsiteY0" fmla="*/ 2147454 h 2147454"/>
                <a:gd name="connsiteX1" fmla="*/ 509154 w 1610591"/>
                <a:gd name="connsiteY1" fmla="*/ 387928 h 2147454"/>
                <a:gd name="connsiteX2" fmla="*/ 1136072 w 1610591"/>
                <a:gd name="connsiteY2" fmla="*/ 0 h 2147454"/>
                <a:gd name="connsiteX3" fmla="*/ 1610591 w 1610591"/>
                <a:gd name="connsiteY3" fmla="*/ 1039092 h 2147454"/>
                <a:gd name="connsiteX4" fmla="*/ 0 w 1610591"/>
                <a:gd name="connsiteY4" fmla="*/ 2147454 h 2147454"/>
                <a:gd name="connsiteX0" fmla="*/ 543791 w 1101437"/>
                <a:gd name="connsiteY0" fmla="*/ 1870363 h 1870363"/>
                <a:gd name="connsiteX1" fmla="*/ 0 w 1101437"/>
                <a:gd name="connsiteY1" fmla="*/ 387928 h 1870363"/>
                <a:gd name="connsiteX2" fmla="*/ 626918 w 1101437"/>
                <a:gd name="connsiteY2" fmla="*/ 0 h 1870363"/>
                <a:gd name="connsiteX3" fmla="*/ 1101437 w 1101437"/>
                <a:gd name="connsiteY3" fmla="*/ 1039092 h 1870363"/>
                <a:gd name="connsiteX4" fmla="*/ 543791 w 1101437"/>
                <a:gd name="connsiteY4" fmla="*/ 1870363 h 1870363"/>
                <a:gd name="connsiteX0" fmla="*/ 543791 w 1101437"/>
                <a:gd name="connsiteY0" fmla="*/ 2036617 h 2036617"/>
                <a:gd name="connsiteX1" fmla="*/ 0 w 1101437"/>
                <a:gd name="connsiteY1" fmla="*/ 554182 h 2036617"/>
                <a:gd name="connsiteX2" fmla="*/ 571500 w 1101437"/>
                <a:gd name="connsiteY2" fmla="*/ 0 h 2036617"/>
                <a:gd name="connsiteX3" fmla="*/ 1101437 w 1101437"/>
                <a:gd name="connsiteY3" fmla="*/ 1205346 h 2036617"/>
                <a:gd name="connsiteX4" fmla="*/ 543791 w 1101437"/>
                <a:gd name="connsiteY4" fmla="*/ 2036617 h 2036617"/>
                <a:gd name="connsiteX0" fmla="*/ 751609 w 1309255"/>
                <a:gd name="connsiteY0" fmla="*/ 2036617 h 2036617"/>
                <a:gd name="connsiteX1" fmla="*/ 0 w 1309255"/>
                <a:gd name="connsiteY1" fmla="*/ 706582 h 2036617"/>
                <a:gd name="connsiteX2" fmla="*/ 779318 w 1309255"/>
                <a:gd name="connsiteY2" fmla="*/ 0 h 2036617"/>
                <a:gd name="connsiteX3" fmla="*/ 1309255 w 1309255"/>
                <a:gd name="connsiteY3" fmla="*/ 1205346 h 2036617"/>
                <a:gd name="connsiteX4" fmla="*/ 751609 w 1309255"/>
                <a:gd name="connsiteY4" fmla="*/ 2036617 h 2036617"/>
                <a:gd name="connsiteX0" fmla="*/ 751609 w 865910"/>
                <a:gd name="connsiteY0" fmla="*/ 2036617 h 2036617"/>
                <a:gd name="connsiteX1" fmla="*/ 0 w 865910"/>
                <a:gd name="connsiteY1" fmla="*/ 706582 h 2036617"/>
                <a:gd name="connsiteX2" fmla="*/ 779318 w 865910"/>
                <a:gd name="connsiteY2" fmla="*/ 0 h 2036617"/>
                <a:gd name="connsiteX3" fmla="*/ 865910 w 865910"/>
                <a:gd name="connsiteY3" fmla="*/ 1579419 h 2036617"/>
                <a:gd name="connsiteX4" fmla="*/ 751609 w 865910"/>
                <a:gd name="connsiteY4" fmla="*/ 2036617 h 2036617"/>
                <a:gd name="connsiteX0" fmla="*/ 0 w 904011"/>
                <a:gd name="connsiteY0" fmla="*/ 2147453 h 2147453"/>
                <a:gd name="connsiteX1" fmla="*/ 38101 w 904011"/>
                <a:gd name="connsiteY1" fmla="*/ 706582 h 2147453"/>
                <a:gd name="connsiteX2" fmla="*/ 817419 w 904011"/>
                <a:gd name="connsiteY2" fmla="*/ 0 h 2147453"/>
                <a:gd name="connsiteX3" fmla="*/ 904011 w 904011"/>
                <a:gd name="connsiteY3" fmla="*/ 1579419 h 2147453"/>
                <a:gd name="connsiteX4" fmla="*/ 0 w 904011"/>
                <a:gd name="connsiteY4" fmla="*/ 2147453 h 2147453"/>
                <a:gd name="connsiteX0" fmla="*/ 0 w 817419"/>
                <a:gd name="connsiteY0" fmla="*/ 2147453 h 2147453"/>
                <a:gd name="connsiteX1" fmla="*/ 38101 w 817419"/>
                <a:gd name="connsiteY1" fmla="*/ 706582 h 2147453"/>
                <a:gd name="connsiteX2" fmla="*/ 817419 w 817419"/>
                <a:gd name="connsiteY2" fmla="*/ 0 h 2147453"/>
                <a:gd name="connsiteX3" fmla="*/ 599211 w 817419"/>
                <a:gd name="connsiteY3" fmla="*/ 1607128 h 2147453"/>
                <a:gd name="connsiteX4" fmla="*/ 0 w 817419"/>
                <a:gd name="connsiteY4" fmla="*/ 2147453 h 2147453"/>
                <a:gd name="connsiteX0" fmla="*/ 0 w 599211"/>
                <a:gd name="connsiteY0" fmla="*/ 1939635 h 1939635"/>
                <a:gd name="connsiteX1" fmla="*/ 38101 w 599211"/>
                <a:gd name="connsiteY1" fmla="*/ 498764 h 1939635"/>
                <a:gd name="connsiteX2" fmla="*/ 595747 w 599211"/>
                <a:gd name="connsiteY2" fmla="*/ 0 h 1939635"/>
                <a:gd name="connsiteX3" fmla="*/ 599211 w 599211"/>
                <a:gd name="connsiteY3" fmla="*/ 1399310 h 1939635"/>
                <a:gd name="connsiteX4" fmla="*/ 0 w 599211"/>
                <a:gd name="connsiteY4" fmla="*/ 1939635 h 1939635"/>
                <a:gd name="connsiteX0" fmla="*/ 312002 w 561110"/>
                <a:gd name="connsiteY0" fmla="*/ 1921098 h 1921098"/>
                <a:gd name="connsiteX1" fmla="*/ 0 w 561110"/>
                <a:gd name="connsiteY1" fmla="*/ 498764 h 1921098"/>
                <a:gd name="connsiteX2" fmla="*/ 557646 w 561110"/>
                <a:gd name="connsiteY2" fmla="*/ 0 h 1921098"/>
                <a:gd name="connsiteX3" fmla="*/ 561110 w 561110"/>
                <a:gd name="connsiteY3" fmla="*/ 1399310 h 1921098"/>
                <a:gd name="connsiteX4" fmla="*/ 312002 w 561110"/>
                <a:gd name="connsiteY4" fmla="*/ 1921098 h 1921098"/>
                <a:gd name="connsiteX0" fmla="*/ 78600 w 327708"/>
                <a:gd name="connsiteY0" fmla="*/ 1921098 h 1921098"/>
                <a:gd name="connsiteX1" fmla="*/ 0 w 327708"/>
                <a:gd name="connsiteY1" fmla="*/ 257779 h 1921098"/>
                <a:gd name="connsiteX2" fmla="*/ 324244 w 327708"/>
                <a:gd name="connsiteY2" fmla="*/ 0 h 1921098"/>
                <a:gd name="connsiteX3" fmla="*/ 327708 w 327708"/>
                <a:gd name="connsiteY3" fmla="*/ 1399310 h 1921098"/>
                <a:gd name="connsiteX4" fmla="*/ 78600 w 327708"/>
                <a:gd name="connsiteY4" fmla="*/ 1921098 h 1921098"/>
                <a:gd name="connsiteX0" fmla="*/ 67990 w 317098"/>
                <a:gd name="connsiteY0" fmla="*/ 1921098 h 1921098"/>
                <a:gd name="connsiteX1" fmla="*/ 0 w 317098"/>
                <a:gd name="connsiteY1" fmla="*/ 480226 h 1921098"/>
                <a:gd name="connsiteX2" fmla="*/ 313634 w 317098"/>
                <a:gd name="connsiteY2" fmla="*/ 0 h 1921098"/>
                <a:gd name="connsiteX3" fmla="*/ 317098 w 317098"/>
                <a:gd name="connsiteY3" fmla="*/ 1399310 h 1921098"/>
                <a:gd name="connsiteX4" fmla="*/ 67990 w 317098"/>
                <a:gd name="connsiteY4" fmla="*/ 1921098 h 1921098"/>
                <a:gd name="connsiteX0" fmla="*/ 14945 w 317098"/>
                <a:gd name="connsiteY0" fmla="*/ 1939635 h 1939635"/>
                <a:gd name="connsiteX1" fmla="*/ 0 w 317098"/>
                <a:gd name="connsiteY1" fmla="*/ 480226 h 1939635"/>
                <a:gd name="connsiteX2" fmla="*/ 313634 w 317098"/>
                <a:gd name="connsiteY2" fmla="*/ 0 h 1939635"/>
                <a:gd name="connsiteX3" fmla="*/ 317098 w 317098"/>
                <a:gd name="connsiteY3" fmla="*/ 1399310 h 1939635"/>
                <a:gd name="connsiteX4" fmla="*/ 14945 w 317098"/>
                <a:gd name="connsiteY4" fmla="*/ 1939635 h 1939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7098" h="1939635">
                  <a:moveTo>
                    <a:pt x="14945" y="1939635"/>
                  </a:moveTo>
                  <a:lnTo>
                    <a:pt x="0" y="480226"/>
                  </a:lnTo>
                  <a:lnTo>
                    <a:pt x="313634" y="0"/>
                  </a:lnTo>
                  <a:cubicBezTo>
                    <a:pt x="314789" y="466437"/>
                    <a:pt x="315943" y="932873"/>
                    <a:pt x="317098" y="1399310"/>
                  </a:cubicBezTo>
                  <a:lnTo>
                    <a:pt x="14945" y="1939635"/>
                  </a:lnTo>
                  <a:close/>
                </a:path>
              </a:pathLst>
            </a:cu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Curved Down Arrow 26">
            <a:extLst>
              <a:ext uri="{FF2B5EF4-FFF2-40B4-BE49-F238E27FC236}">
                <a16:creationId xmlns:a16="http://schemas.microsoft.com/office/drawing/2014/main" id="{71FE3E03-83E9-4F76-A8FC-EABD06444320}"/>
              </a:ext>
            </a:extLst>
          </p:cNvPr>
          <p:cNvSpPr/>
          <p:nvPr/>
        </p:nvSpPr>
        <p:spPr>
          <a:xfrm rot="7953425" flipH="1">
            <a:off x="7430163" y="4199074"/>
            <a:ext cx="1939178" cy="738435"/>
          </a:xfrm>
          <a:prstGeom prst="curvedDown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Curved Down Arrow 27">
            <a:extLst>
              <a:ext uri="{FF2B5EF4-FFF2-40B4-BE49-F238E27FC236}">
                <a16:creationId xmlns:a16="http://schemas.microsoft.com/office/drawing/2014/main" id="{2616F89A-1164-4394-AF07-ED9638FB1219}"/>
              </a:ext>
            </a:extLst>
          </p:cNvPr>
          <p:cNvSpPr/>
          <p:nvPr/>
        </p:nvSpPr>
        <p:spPr>
          <a:xfrm rot="14902000" flipH="1">
            <a:off x="1950546" y="3864357"/>
            <a:ext cx="1658119" cy="914400"/>
          </a:xfrm>
          <a:prstGeom prst="curvedDown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622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55+ Gambar Orang Belajar Versi Kartun">
            <a:extLst>
              <a:ext uri="{FF2B5EF4-FFF2-40B4-BE49-F238E27FC236}">
                <a16:creationId xmlns:a16="http://schemas.microsoft.com/office/drawing/2014/main" id="{4827341E-0DA0-41A9-BC5A-A4A8D4479E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6257" y="1231453"/>
            <a:ext cx="4762500" cy="315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4504DAF-0C9F-41E6-A871-4AB974803962}"/>
              </a:ext>
            </a:extLst>
          </p:cNvPr>
          <p:cNvSpPr txBox="1"/>
          <p:nvPr/>
        </p:nvSpPr>
        <p:spPr>
          <a:xfrm>
            <a:off x="2082018" y="4549329"/>
            <a:ext cx="5190979" cy="107721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46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0000"/>
                </a:solidFill>
                <a:latin typeface="Algerian" panose="04020705040A02060702" pitchFamily="82" charset="0"/>
              </a:rPr>
              <a:t>TERIMA KASIH</a:t>
            </a:r>
          </a:p>
          <a:p>
            <a:pPr algn="ctr"/>
            <a:r>
              <a:rPr lang="en-US" sz="3200" dirty="0">
                <a:solidFill>
                  <a:srgbClr val="FF0000"/>
                </a:solidFill>
                <a:latin typeface="Algerian" panose="04020705040A02060702" pitchFamily="82" charset="0"/>
              </a:rPr>
              <a:t>SELAMAT BELAJAR</a:t>
            </a:r>
            <a:endParaRPr lang="en-ID" sz="3200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863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50</Words>
  <Application>Microsoft Office PowerPoint</Application>
  <PresentationFormat>Widescreen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Algerian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heni hp</dc:creator>
  <cp:lastModifiedBy>heni hp</cp:lastModifiedBy>
  <cp:revision>2</cp:revision>
  <dcterms:created xsi:type="dcterms:W3CDTF">2021-02-02T19:59:09Z</dcterms:created>
  <dcterms:modified xsi:type="dcterms:W3CDTF">2021-02-02T20:10:14Z</dcterms:modified>
</cp:coreProperties>
</file>