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312" r:id="rId4"/>
    <p:sldId id="266" r:id="rId5"/>
    <p:sldId id="313" r:id="rId6"/>
    <p:sldId id="314" r:id="rId7"/>
    <p:sldId id="269" r:id="rId8"/>
    <p:sldId id="273" r:id="rId9"/>
    <p:sldId id="27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786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765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743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55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3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18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24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69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69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310954-DAC6-453A-93A6-93C85B079179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3E4121-83BA-4D51-96F0-90DB9078EF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676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803400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186867-C61E-4A53-8C94-FA7C106779CF}"/>
              </a:ext>
            </a:extLst>
          </p:cNvPr>
          <p:cNvSpPr/>
          <p:nvPr/>
        </p:nvSpPr>
        <p:spPr>
          <a:xfrm rot="10800000" flipV="1">
            <a:off x="5680582" y="549553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2478157" y="1444488"/>
            <a:ext cx="5420139" cy="2763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2941982" y="4784035"/>
            <a:ext cx="5897217" cy="6294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B314A-5A57-4B52-8ED3-FB9D3682C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8095219" y="1184401"/>
            <a:ext cx="1890930" cy="34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279401"/>
            <a:ext cx="7010400" cy="577215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26445" y="2162020"/>
              <a:ext cx="3657600" cy="6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7563" y="1423505"/>
            <a:ext cx="6917637" cy="2340112"/>
            <a:chOff x="533400" y="666750"/>
            <a:chExt cx="5016137" cy="159164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5465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dirty="0" err="1"/>
                <a:t>Setiap</a:t>
              </a:r>
              <a:r>
                <a:rPr lang="en-US" sz="3200" dirty="0"/>
                <a:t> </a:t>
              </a:r>
              <a:r>
                <a:rPr lang="en-US" sz="3200" dirty="0" err="1"/>
                <a:t>kenampakan</a:t>
              </a:r>
              <a:r>
                <a:rPr lang="en-US" sz="3200" dirty="0"/>
                <a:t> </a:t>
              </a:r>
              <a:r>
                <a:rPr lang="en-US" sz="3200" dirty="0" err="1"/>
                <a:t>alam</a:t>
              </a:r>
              <a:r>
                <a:rPr lang="en-US" sz="3200" dirty="0"/>
                <a:t> </a:t>
              </a:r>
              <a:r>
                <a:rPr lang="en-US" sz="3200" dirty="0" err="1"/>
                <a:t>memiliki</a:t>
              </a:r>
              <a:r>
                <a:rPr lang="en-US" sz="3200" dirty="0"/>
                <a:t> </a:t>
              </a:r>
              <a:r>
                <a:rPr lang="en-US" sz="3200" dirty="0" err="1"/>
                <a:t>sumber</a:t>
              </a:r>
              <a:r>
                <a:rPr lang="en-US" sz="3200" dirty="0"/>
                <a:t> </a:t>
              </a:r>
              <a:r>
                <a:rPr lang="en-US" sz="3200" dirty="0" err="1"/>
                <a:t>daya</a:t>
              </a:r>
              <a:r>
                <a:rPr lang="en-US" sz="3200" dirty="0"/>
                <a:t> </a:t>
              </a:r>
              <a:r>
                <a:rPr lang="en-US" sz="3200" dirty="0" err="1"/>
                <a:t>alam</a:t>
              </a:r>
              <a:r>
                <a:rPr lang="en-US" sz="3200" dirty="0"/>
                <a:t> yang </a:t>
              </a:r>
              <a:r>
                <a:rPr lang="en-US" sz="3200" dirty="0" err="1"/>
                <a:t>dapat</a:t>
              </a:r>
              <a:r>
                <a:rPr lang="en-US" sz="3200" dirty="0"/>
                <a:t> </a:t>
              </a:r>
              <a:r>
                <a:rPr lang="en-US" sz="3200" dirty="0" err="1"/>
                <a:t>dimanfaatkan</a:t>
              </a:r>
              <a:r>
                <a:rPr lang="en-US" sz="3200" dirty="0"/>
                <a:t> </a:t>
              </a:r>
              <a:r>
                <a:rPr lang="en-US" sz="3200" dirty="0" err="1"/>
                <a:t>oleh</a:t>
              </a:r>
              <a:r>
                <a:rPr lang="en-US" sz="3200" dirty="0"/>
                <a:t> </a:t>
              </a:r>
              <a:r>
                <a:rPr lang="en-US" sz="3200" dirty="0" err="1"/>
                <a:t>masyarakat</a:t>
              </a:r>
              <a:r>
                <a:rPr lang="en-US" sz="3200" dirty="0"/>
                <a:t> </a:t>
              </a:r>
              <a:r>
                <a:rPr lang="en-US" sz="3200" dirty="0" err="1"/>
                <a:t>sekitar</a:t>
              </a:r>
              <a:r>
                <a:rPr lang="en-US" sz="3200" dirty="0"/>
                <a:t>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33400" y="2239527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7315201" y="1615952"/>
            <a:ext cx="3573079" cy="47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03200" y="358689"/>
            <a:ext cx="6807200" cy="788359"/>
            <a:chOff x="-1" y="0"/>
            <a:chExt cx="5105401" cy="666750"/>
          </a:xfrm>
        </p:grpSpPr>
        <p:pic>
          <p:nvPicPr>
            <p:cNvPr id="18" name="Picture 17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7564" y="4357277"/>
            <a:ext cx="6308035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Myriad Pro" pitchFamily="34" charset="0"/>
              </a:rPr>
              <a:t>Sumber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daya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alam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memengaruhi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Myriad Pro" pitchFamily="34" charset="0"/>
              </a:rPr>
              <a:t>mata</a:t>
            </a:r>
            <a:r>
              <a:rPr lang="id-ID" sz="3200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Myriad Pro" pitchFamily="34" charset="0"/>
              </a:rPr>
              <a:t>pencaharian</a:t>
            </a:r>
            <a:r>
              <a:rPr lang="en-US" sz="3200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warga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sekitar</a:t>
            </a:r>
            <a:r>
              <a:rPr lang="en-US" sz="3200" dirty="0">
                <a:latin typeface="Myriad Pro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CAF733-B745-404E-BE8F-D31FA149E948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9454C0BD-FE59-409B-A049-A9573D798529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ACF9C-1DE7-4E40-8FCA-CE2ABE4D5289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7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BB41B3-1CB9-49DD-A8EE-4512B32738F9}"/>
              </a:ext>
            </a:extLst>
          </p:cNvPr>
          <p:cNvGrpSpPr/>
          <p:nvPr/>
        </p:nvGrpSpPr>
        <p:grpSpPr>
          <a:xfrm>
            <a:off x="217920" y="609600"/>
            <a:ext cx="8782009" cy="5211374"/>
            <a:chOff x="217920" y="609600"/>
            <a:chExt cx="8782009" cy="52113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4F0077-38D8-416A-B199-B7D1385850FC}"/>
                </a:ext>
              </a:extLst>
            </p:cNvPr>
            <p:cNvSpPr txBox="1"/>
            <p:nvPr/>
          </p:nvSpPr>
          <p:spPr>
            <a:xfrm>
              <a:off x="217921" y="609600"/>
              <a:ext cx="6692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42913" algn="l"/>
                </a:tabLst>
              </a:pP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Berdasarkan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Kenampakan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Alam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8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Sekitar</a:t>
              </a:r>
              <a:endPara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618D10-9671-4031-B71D-F66B0D71373A}"/>
                </a:ext>
              </a:extLst>
            </p:cNvPr>
            <p:cNvSpPr txBox="1"/>
            <p:nvPr/>
          </p:nvSpPr>
          <p:spPr>
            <a:xfrm>
              <a:off x="217920" y="1966394"/>
              <a:ext cx="4125480" cy="38164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menyesuaikan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kondisi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alam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sekitarnya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terutama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baku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alam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sekitar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baku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memudahkan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pemenuhan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baku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BE4F22C-2CC6-44EE-86F3-B4511C3A64ED}"/>
                </a:ext>
              </a:extLst>
            </p:cNvPr>
            <p:cNvGrpSpPr/>
            <p:nvPr/>
          </p:nvGrpSpPr>
          <p:grpSpPr>
            <a:xfrm>
              <a:off x="4345577" y="1966393"/>
              <a:ext cx="4654352" cy="3854581"/>
              <a:chOff x="4742487" y="1966394"/>
              <a:chExt cx="4402650" cy="3646130"/>
            </a:xfrm>
          </p:grpSpPr>
          <p:pic>
            <p:nvPicPr>
              <p:cNvPr id="21" name="Picture 7" descr="http://beritadaerah.co.id/wp-content/uploads/2015/05/antarafoto-jumlah-konsumsi-teh-hijau-290415-vyt-1.jpg">
                <a:extLst>
                  <a:ext uri="{FF2B5EF4-FFF2-40B4-BE49-F238E27FC236}">
                    <a16:creationId xmlns:a16="http://schemas.microsoft.com/office/drawing/2014/main" id="{4B831B12-B84C-469B-9852-EC2997961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487" y="1966394"/>
                <a:ext cx="4402650" cy="2834206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61D5EA-2E77-43EE-8A49-FB5A7B8C7756}"/>
                  </a:ext>
                </a:extLst>
              </p:cNvPr>
              <p:cNvSpPr/>
              <p:nvPr/>
            </p:nvSpPr>
            <p:spPr>
              <a:xfrm>
                <a:off x="4742487" y="4781527"/>
                <a:ext cx="4401513" cy="8309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Pabrik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teh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terletak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berdekatan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kebun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teh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D0A10A-0094-4BA5-8433-D98DA9DE96B1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>
              <a:off x="217920" y="3874609"/>
              <a:ext cx="41254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F1EFF7-B545-4584-9DF8-5EED3B366AF3}"/>
                </a:ext>
              </a:extLst>
            </p:cNvPr>
            <p:cNvCxnSpPr/>
            <p:nvPr/>
          </p:nvCxnSpPr>
          <p:spPr>
            <a:xfrm flipV="1">
              <a:off x="217922" y="1967431"/>
              <a:ext cx="412547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4CCB62-A65E-4A95-803D-905B9D0B9E2C}"/>
                </a:ext>
              </a:extLst>
            </p:cNvPr>
            <p:cNvCxnSpPr/>
            <p:nvPr/>
          </p:nvCxnSpPr>
          <p:spPr>
            <a:xfrm flipV="1">
              <a:off x="217922" y="5807911"/>
              <a:ext cx="412547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8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990600"/>
            <a:ext cx="10871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endParaRPr lang="en-US" sz="32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93" y="1915810"/>
            <a:ext cx="4643707" cy="2833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001" y="4851400"/>
            <a:ext cx="4995719" cy="17340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Myriad Pro" pitchFamily="34" charset="0"/>
              </a:rPr>
              <a:t>Kepadatan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penduduk</a:t>
            </a:r>
            <a:r>
              <a:rPr lang="en-US" sz="2667" dirty="0">
                <a:latin typeface="Myriad Pro" pitchFamily="34" charset="0"/>
              </a:rPr>
              <a:t> Jakarta </a:t>
            </a:r>
            <a:r>
              <a:rPr lang="en-US" sz="2667" dirty="0" err="1">
                <a:latin typeface="Myriad Pro" pitchFamily="34" charset="0"/>
              </a:rPr>
              <a:t>disebabkan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ketidakmerataan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persebaran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penduduk</a:t>
            </a:r>
            <a:r>
              <a:rPr lang="en-US" sz="2667" dirty="0">
                <a:latin typeface="Myriad Pro" pitchFamily="34" charset="0"/>
              </a:rPr>
              <a:t> Indonesia.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396" y="1905000"/>
            <a:ext cx="4632499" cy="276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9177" y="4851400"/>
            <a:ext cx="4995719" cy="1323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Myriad Pro" pitchFamily="34" charset="0"/>
              </a:rPr>
              <a:t>Perpaduan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dua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budaya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dalam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pertunjukkan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seni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gambang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kromong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9711435" y="337389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4158621" y="337389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BFE4F6-8275-40D0-A062-8B7193799307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BC3B8EB5-E1B2-456D-9749-84A3C1D11622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8D70B3-3E0C-4822-BA31-DD6F10EA8E45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3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482601"/>
            <a:ext cx="5411953" cy="3600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617" y="4757529"/>
            <a:ext cx="5055417" cy="1323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Myriad Pro" pitchFamily="34" charset="0"/>
              </a:rPr>
              <a:t>Pemanfaatan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sumber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daya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alam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sebagai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sumber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mata</a:t>
            </a:r>
            <a:r>
              <a:rPr lang="id-ID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pencaharian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masyarakat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696" y="482601"/>
            <a:ext cx="5400113" cy="3600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7291" y="4757529"/>
            <a:ext cx="5949910" cy="1323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Myriad Pro" pitchFamily="34" charset="0"/>
              </a:rPr>
              <a:t>Kenampakan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alam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sekitar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memengaruhi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penggunaan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alat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transportasi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masyarakat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676" y="4215785"/>
            <a:ext cx="1784312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37290" y="4215785"/>
            <a:ext cx="1784311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0073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FF749-B1CA-4AF0-A436-43F613BE75E0}"/>
              </a:ext>
            </a:extLst>
          </p:cNvPr>
          <p:cNvSpPr txBox="1"/>
          <p:nvPr/>
        </p:nvSpPr>
        <p:spPr>
          <a:xfrm>
            <a:off x="450574" y="834887"/>
            <a:ext cx="770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Masyarakat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1CBAD-D7D3-40A0-B4BF-3A70097FC30E}"/>
              </a:ext>
            </a:extLst>
          </p:cNvPr>
          <p:cNvSpPr txBox="1"/>
          <p:nvPr/>
        </p:nvSpPr>
        <p:spPr>
          <a:xfrm>
            <a:off x="450574" y="1789701"/>
            <a:ext cx="8272518" cy="1323439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strategis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jalur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dan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Indonesia.</a:t>
            </a:r>
            <a:endParaRPr lang="id-ID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99DA-6991-468F-AFB2-7A73CAA7B4DC}"/>
              </a:ext>
            </a:extLst>
          </p:cNvPr>
          <p:cNvSpPr txBox="1"/>
          <p:nvPr/>
        </p:nvSpPr>
        <p:spPr>
          <a:xfrm>
            <a:off x="463826" y="3339548"/>
            <a:ext cx="8259265" cy="1343959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Keragaman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dan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masing-masing wilayah di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bergantung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bergantung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tersedia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wilayah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86254-2EBE-447D-82E6-3AB0FDFCC5B5}"/>
              </a:ext>
            </a:extLst>
          </p:cNvPr>
          <p:cNvSpPr txBox="1"/>
          <p:nvPr/>
        </p:nvSpPr>
        <p:spPr>
          <a:xfrm>
            <a:off x="450572" y="5035826"/>
            <a:ext cx="8272520" cy="716602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pulau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berarti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pulau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berbeda-beda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D7A15A-7D55-4638-84B1-492C8E7E7701}"/>
              </a:ext>
            </a:extLst>
          </p:cNvPr>
          <p:cNvGrpSpPr/>
          <p:nvPr/>
        </p:nvGrpSpPr>
        <p:grpSpPr>
          <a:xfrm>
            <a:off x="437322" y="1778784"/>
            <a:ext cx="8706678" cy="2362201"/>
            <a:chOff x="0" y="1752599"/>
            <a:chExt cx="9144000" cy="23622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CB2DC-CA91-45DA-A8F4-9ACABD8807EE}"/>
                </a:ext>
              </a:extLst>
            </p:cNvPr>
            <p:cNvSpPr/>
            <p:nvPr/>
          </p:nvSpPr>
          <p:spPr>
            <a:xfrm>
              <a:off x="0" y="1752599"/>
              <a:ext cx="9144000" cy="23622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4E8773-ABFF-4834-84BE-00AEF364B678}"/>
                </a:ext>
              </a:extLst>
            </p:cNvPr>
            <p:cNvSpPr txBox="1"/>
            <p:nvPr/>
          </p:nvSpPr>
          <p:spPr>
            <a:xfrm>
              <a:off x="1173089" y="1752599"/>
              <a:ext cx="66712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Pengaruh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letak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strategis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Indonesia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memberikan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keuntungan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sebagai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berikut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.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Pentagon 2">
              <a:extLst>
                <a:ext uri="{FF2B5EF4-FFF2-40B4-BE49-F238E27FC236}">
                  <a16:creationId xmlns:a16="http://schemas.microsoft.com/office/drawing/2014/main" id="{F225D9DC-D79F-4A31-95CA-A6BC71B3BB01}"/>
                </a:ext>
              </a:extLst>
            </p:cNvPr>
            <p:cNvSpPr/>
            <p:nvPr/>
          </p:nvSpPr>
          <p:spPr>
            <a:xfrm>
              <a:off x="217919" y="2667000"/>
              <a:ext cx="8702821" cy="5334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Terjadi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akulturasi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percampuran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)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budaya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6" name="Pentagon 22">
              <a:extLst>
                <a:ext uri="{FF2B5EF4-FFF2-40B4-BE49-F238E27FC236}">
                  <a16:creationId xmlns:a16="http://schemas.microsoft.com/office/drawing/2014/main" id="{4AF2D96D-F190-4880-B52A-D8711507C19A}"/>
                </a:ext>
              </a:extLst>
            </p:cNvPr>
            <p:cNvSpPr/>
            <p:nvPr/>
          </p:nvSpPr>
          <p:spPr>
            <a:xfrm>
              <a:off x="212579" y="3390900"/>
              <a:ext cx="8708162" cy="4953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Memudahkan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penyebaran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budaya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Indonesia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luar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negeri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9A3CB3-B6B3-4060-AA82-4245126130ED}"/>
              </a:ext>
            </a:extLst>
          </p:cNvPr>
          <p:cNvGrpSpPr/>
          <p:nvPr/>
        </p:nvGrpSpPr>
        <p:grpSpPr>
          <a:xfrm>
            <a:off x="437320" y="4224389"/>
            <a:ext cx="8799445" cy="2176411"/>
            <a:chOff x="0" y="4222844"/>
            <a:chExt cx="9144000" cy="23622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27328E-476E-48E9-A1A2-FB4F096AEC62}"/>
                </a:ext>
              </a:extLst>
            </p:cNvPr>
            <p:cNvSpPr/>
            <p:nvPr/>
          </p:nvSpPr>
          <p:spPr>
            <a:xfrm>
              <a:off x="0" y="4222844"/>
              <a:ext cx="9144000" cy="23622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2A7E6E-B7F1-4EEF-A51D-5C3B534598E7}"/>
                </a:ext>
              </a:extLst>
            </p:cNvPr>
            <p:cNvSpPr txBox="1"/>
            <p:nvPr/>
          </p:nvSpPr>
          <p:spPr>
            <a:xfrm>
              <a:off x="1247157" y="4341166"/>
              <a:ext cx="65231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en-US" dirty="0" err="1">
                  <a:latin typeface="Calibri" pitchFamily="34" charset="0"/>
                  <a:cs typeface="Calibri" pitchFamily="34" charset="0"/>
                </a:rPr>
                <a:t>Pengaruh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letak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strategis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Indonesia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memberikan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kerugian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sebagai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berikut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. </a:t>
              </a:r>
            </a:p>
          </p:txBody>
        </p:sp>
        <p:sp>
          <p:nvSpPr>
            <p:cNvPr id="10" name="Pentagon 24">
              <a:extLst>
                <a:ext uri="{FF2B5EF4-FFF2-40B4-BE49-F238E27FC236}">
                  <a16:creationId xmlns:a16="http://schemas.microsoft.com/office/drawing/2014/main" id="{BEB22E04-1D0C-43B4-A04A-551C682C35B4}"/>
                </a:ext>
              </a:extLst>
            </p:cNvPr>
            <p:cNvSpPr/>
            <p:nvPr/>
          </p:nvSpPr>
          <p:spPr>
            <a:xfrm>
              <a:off x="223262" y="5257800"/>
              <a:ext cx="8697478" cy="838200"/>
            </a:xfrm>
            <a:prstGeom prst="homePlate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Banyak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budaya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daerah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tersingkirkan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akibat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                               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masuknya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budaya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asing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08E7A0-136F-4023-AF02-CD7951C0F901}"/>
              </a:ext>
            </a:extLst>
          </p:cNvPr>
          <p:cNvSpPr txBox="1"/>
          <p:nvPr/>
        </p:nvSpPr>
        <p:spPr>
          <a:xfrm>
            <a:off x="223261" y="638939"/>
            <a:ext cx="668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D57CCB1-82D5-4B96-B10A-6A323508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86" y="834067"/>
            <a:ext cx="3733801" cy="56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0E3D4-BEA2-4558-A76F-48A9F9AB2AFF}"/>
              </a:ext>
            </a:extLst>
          </p:cNvPr>
          <p:cNvSpPr txBox="1"/>
          <p:nvPr/>
        </p:nvSpPr>
        <p:spPr>
          <a:xfrm>
            <a:off x="307635" y="612754"/>
            <a:ext cx="926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Indonesia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Negara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Maritim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Agraris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9EE8E-B2E4-4EC3-9D63-2B68438C1164}"/>
              </a:ext>
            </a:extLst>
          </p:cNvPr>
          <p:cNvGrpSpPr/>
          <p:nvPr/>
        </p:nvGrpSpPr>
        <p:grpSpPr>
          <a:xfrm>
            <a:off x="378487" y="3933523"/>
            <a:ext cx="5276727" cy="2512937"/>
            <a:chOff x="3528121" y="4267200"/>
            <a:chExt cx="5615879" cy="21792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D1D8F8-FA22-4D67-A9E9-7EEABC203FEE}"/>
                </a:ext>
              </a:extLst>
            </p:cNvPr>
            <p:cNvSpPr/>
            <p:nvPr/>
          </p:nvSpPr>
          <p:spPr>
            <a:xfrm>
              <a:off x="3528121" y="4267200"/>
              <a:ext cx="5615879" cy="21792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9215CC-5CC8-4595-8E9C-3D67A29DC9F2}"/>
                </a:ext>
              </a:extLst>
            </p:cNvPr>
            <p:cNvSpPr/>
            <p:nvPr/>
          </p:nvSpPr>
          <p:spPr>
            <a:xfrm>
              <a:off x="3697696" y="4572000"/>
              <a:ext cx="4942249" cy="168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Potensi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maritim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Indonesia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antara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lain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pariwisata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bahari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menarik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minyak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bumi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melimpah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,               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nn-NO" sz="2400" dirty="0">
                  <a:latin typeface="Calibri" pitchFamily="34" charset="0"/>
                  <a:cs typeface="Calibri" pitchFamily="34" charset="0"/>
                </a:rPr>
                <a:t>daya laut yang beraneka ragam. 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13BF82-5DD3-484C-8612-7CF45E2A0317}"/>
              </a:ext>
            </a:extLst>
          </p:cNvPr>
          <p:cNvGrpSpPr/>
          <p:nvPr/>
        </p:nvGrpSpPr>
        <p:grpSpPr>
          <a:xfrm>
            <a:off x="378487" y="2069910"/>
            <a:ext cx="5321199" cy="1663890"/>
            <a:chOff x="3528121" y="2069910"/>
            <a:chExt cx="5321199" cy="16638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9E86D5-79D8-4DD2-9005-1AD07A6A785E}"/>
                </a:ext>
              </a:extLst>
            </p:cNvPr>
            <p:cNvSpPr/>
            <p:nvPr/>
          </p:nvSpPr>
          <p:spPr>
            <a:xfrm>
              <a:off x="3528121" y="2069910"/>
              <a:ext cx="5276727" cy="16638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9830AE-3177-4877-AA50-CE867989C269}"/>
                </a:ext>
              </a:extLst>
            </p:cNvPr>
            <p:cNvSpPr/>
            <p:nvPr/>
          </p:nvSpPr>
          <p:spPr>
            <a:xfrm>
              <a:off x="3761096" y="2313296"/>
              <a:ext cx="50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Potensi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agraris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Indonesia,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antara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lain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ketersediaan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lahan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iklim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mendukung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serta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tanaman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 err="1">
                  <a:latin typeface="Calibri" pitchFamily="34" charset="0"/>
                  <a:cs typeface="Calibri" pitchFamily="34" charset="0"/>
                </a:rPr>
                <a:t>unggul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. 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3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</TotalTime>
  <Words>365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Rounded MT Bold</vt:lpstr>
      <vt:lpstr>Bahnschrift Condensed</vt:lpstr>
      <vt:lpstr>Calibri</vt:lpstr>
      <vt:lpstr>Corbel</vt:lpstr>
      <vt:lpstr>Myriad Pro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2021-11-15T13:48:42Z</dcterms:created>
  <dcterms:modified xsi:type="dcterms:W3CDTF">2021-11-15T14:36:36Z</dcterms:modified>
</cp:coreProperties>
</file>