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277" r:id="rId3"/>
    <p:sldId id="258" r:id="rId4"/>
    <p:sldId id="311" r:id="rId5"/>
    <p:sldId id="263" r:id="rId6"/>
    <p:sldId id="312" r:id="rId7"/>
    <p:sldId id="313" r:id="rId8"/>
    <p:sldId id="270" r:id="rId9"/>
    <p:sldId id="314" r:id="rId10"/>
    <p:sldId id="305" r:id="rId11"/>
    <p:sldId id="315" r:id="rId12"/>
    <p:sldId id="316" r:id="rId1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-Putra_Yudha" initials="A" lastIdx="1" clrIdx="0">
    <p:extLst>
      <p:ext uri="{19B8F6BF-5375-455C-9EA6-DF929625EA0E}">
        <p15:presenceInfo xmlns:p15="http://schemas.microsoft.com/office/powerpoint/2012/main" userId="Alo-Putra_Yud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0033" y="74295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5D15B-BDE3-418E-8741-D306410A8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4" y="478970"/>
            <a:ext cx="3090748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DDCFF2-FD4B-4D8F-ABEE-1651A3F16395}"/>
              </a:ext>
            </a:extLst>
          </p:cNvPr>
          <p:cNvGrpSpPr/>
          <p:nvPr/>
        </p:nvGrpSpPr>
        <p:grpSpPr>
          <a:xfrm>
            <a:off x="1295400" y="3108167"/>
            <a:ext cx="3680637" cy="1459922"/>
            <a:chOff x="1295400" y="3108167"/>
            <a:chExt cx="3680637" cy="14599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107B8-6394-4D73-8EEB-D3C8C77DD803}"/>
                </a:ext>
              </a:extLst>
            </p:cNvPr>
            <p:cNvSpPr/>
            <p:nvPr/>
          </p:nvSpPr>
          <p:spPr>
            <a:xfrm>
              <a:off x="1295400" y="3108167"/>
              <a:ext cx="3680637" cy="1459922"/>
            </a:xfrm>
            <a:prstGeom prst="rect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BBCDCB-697F-4938-89E5-8F893440EDED}"/>
                </a:ext>
              </a:extLst>
            </p:cNvPr>
            <p:cNvSpPr txBox="1"/>
            <p:nvPr/>
          </p:nvSpPr>
          <p:spPr>
            <a:xfrm>
              <a:off x="1524000" y="3181350"/>
              <a:ext cx="305646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dirty="0" err="1"/>
                <a:t>Contoh</a:t>
              </a:r>
              <a:r>
                <a:rPr lang="en-ID" sz="2000" dirty="0"/>
                <a:t> </a:t>
              </a:r>
              <a:r>
                <a:rPr lang="en-ID" sz="2000" dirty="0" err="1"/>
                <a:t>tempat</a:t>
              </a:r>
              <a:r>
                <a:rPr lang="en-ID" sz="2000" dirty="0"/>
                <a:t> </a:t>
              </a:r>
              <a:r>
                <a:rPr lang="en-ID" sz="2000" dirty="0" err="1"/>
                <a:t>umum</a:t>
              </a:r>
              <a:r>
                <a:rPr lang="en-ID" sz="2000" dirty="0"/>
                <a:t> </a:t>
              </a:r>
              <a:r>
                <a:rPr lang="en-ID" sz="2000" dirty="0" err="1"/>
                <a:t>adalah</a:t>
              </a:r>
              <a:r>
                <a:rPr lang="en-ID" sz="2000" dirty="0"/>
                <a:t> </a:t>
              </a:r>
              <a:r>
                <a:rPr lang="en-ID" sz="2000" dirty="0" err="1"/>
                <a:t>taman</a:t>
              </a:r>
              <a:r>
                <a:rPr lang="en-ID" sz="2000" dirty="0"/>
                <a:t>, </a:t>
              </a:r>
              <a:r>
                <a:rPr lang="en-ID" sz="2000" dirty="0" err="1"/>
                <a:t>angkutan</a:t>
              </a:r>
              <a:r>
                <a:rPr lang="en-ID" sz="2000" dirty="0"/>
                <a:t> </a:t>
              </a:r>
              <a:r>
                <a:rPr lang="en-ID" sz="2000" dirty="0" err="1"/>
                <a:t>umum</a:t>
              </a:r>
              <a:r>
                <a:rPr lang="en-ID" sz="2000" dirty="0"/>
                <a:t>, </a:t>
              </a:r>
              <a:r>
                <a:rPr lang="en-ID" sz="2000" dirty="0" err="1"/>
                <a:t>halte</a:t>
              </a:r>
              <a:r>
                <a:rPr lang="en-ID" sz="2000" dirty="0"/>
                <a:t>, terminal, dan </a:t>
              </a:r>
              <a:r>
                <a:rPr lang="en-ID" sz="2000" dirty="0" err="1"/>
                <a:t>stasiun</a:t>
              </a:r>
              <a:endParaRPr lang="id-ID" sz="20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4BBF38-55A1-4BF2-87F3-6AE989CD1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12808" r="18850" b="10873"/>
          <a:stretch/>
        </p:blipFill>
        <p:spPr>
          <a:xfrm>
            <a:off x="4724401" y="-69679"/>
            <a:ext cx="4419600" cy="48441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A9F6751-5221-42F7-B616-8731F752BC11}"/>
              </a:ext>
            </a:extLst>
          </p:cNvPr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>
              <a:extLst>
                <a:ext uri="{FF2B5EF4-FFF2-40B4-BE49-F238E27FC236}">
                  <a16:creationId xmlns:a16="http://schemas.microsoft.com/office/drawing/2014/main" id="{72A3A73B-A059-4BC5-92B3-3909A5FCF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ADA832-7137-49DC-9097-FD6E5BFB9DC2}"/>
                </a:ext>
              </a:extLst>
            </p:cNvPr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5D784D-DC72-4AEC-8EFF-282072D54698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6" name="Rounded Rectangle 17">
              <a:extLst>
                <a:ext uri="{FF2B5EF4-FFF2-40B4-BE49-F238E27FC236}">
                  <a16:creationId xmlns:a16="http://schemas.microsoft.com/office/drawing/2014/main" id="{D7DF9640-C536-49BF-8A98-DA229A8F5833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0ADF73-45E7-4AD0-A82A-EC55B79A7CCC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67D96A-6617-472C-9E71-2B0542A2F307}"/>
              </a:ext>
            </a:extLst>
          </p:cNvPr>
          <p:cNvGrpSpPr/>
          <p:nvPr/>
        </p:nvGrpSpPr>
        <p:grpSpPr>
          <a:xfrm>
            <a:off x="308744" y="886984"/>
            <a:ext cx="4043117" cy="2178456"/>
            <a:chOff x="308744" y="886984"/>
            <a:chExt cx="4043117" cy="21784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08AA56-3DC6-4B6F-A629-B7A1DB49E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44" y="886984"/>
              <a:ext cx="4043117" cy="21784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515EB7-7E93-4BD4-BFAA-9FA364A77792}"/>
                </a:ext>
              </a:extLst>
            </p:cNvPr>
            <p:cNvSpPr txBox="1"/>
            <p:nvPr/>
          </p:nvSpPr>
          <p:spPr>
            <a:xfrm>
              <a:off x="914400" y="1462868"/>
              <a:ext cx="28956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dirty="0" err="1"/>
                <a:t>Tempat</a:t>
              </a:r>
              <a:r>
                <a:rPr lang="en-ID" sz="2000" dirty="0"/>
                <a:t> </a:t>
              </a:r>
              <a:r>
                <a:rPr lang="en-ID" sz="2000" dirty="0" err="1"/>
                <a:t>umum</a:t>
              </a:r>
              <a:r>
                <a:rPr lang="en-ID" sz="2000" dirty="0"/>
                <a:t> </a:t>
              </a:r>
              <a:r>
                <a:rPr lang="en-ID" sz="2000" dirty="0" err="1"/>
                <a:t>adalah</a:t>
              </a:r>
              <a:r>
                <a:rPr lang="en-ID" sz="2000" dirty="0"/>
                <a:t> </a:t>
              </a:r>
              <a:r>
                <a:rPr lang="en-ID" sz="2000" dirty="0" err="1"/>
                <a:t>tempat</a:t>
              </a:r>
              <a:r>
                <a:rPr lang="en-ID" sz="2000" dirty="0"/>
                <a:t> yang </a:t>
              </a:r>
              <a:r>
                <a:rPr lang="en-ID" sz="2000" dirty="0" err="1"/>
                <a:t>digunakan</a:t>
              </a:r>
              <a:r>
                <a:rPr lang="en-ID" sz="2000" dirty="0"/>
                <a:t> oleh orang </a:t>
              </a:r>
              <a:r>
                <a:rPr lang="en-ID" sz="2000" dirty="0" err="1"/>
                <a:t>banyak</a:t>
              </a:r>
              <a:r>
                <a:rPr lang="en-ID" sz="2000" dirty="0"/>
                <a:t>. </a:t>
              </a:r>
            </a:p>
          </p:txBody>
        </p:sp>
      </p:grpSp>
      <p:pic>
        <p:nvPicPr>
          <p:cNvPr id="8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9B367533-45E6-4740-8D87-6D732188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9313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45CAF7-025E-42F7-BDD0-64B76F1C6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sp>
        <p:nvSpPr>
          <p:cNvPr id="14" name="Curved Left Arrow 9">
            <a:extLst>
              <a:ext uri="{FF2B5EF4-FFF2-40B4-BE49-F238E27FC236}">
                <a16:creationId xmlns:a16="http://schemas.microsoft.com/office/drawing/2014/main" id="{E670D721-6752-4342-8C7A-4B8722BBB1EB}"/>
              </a:ext>
            </a:extLst>
          </p:cNvPr>
          <p:cNvSpPr/>
          <p:nvPr/>
        </p:nvSpPr>
        <p:spPr>
          <a:xfrm rot="17140323" flipV="1">
            <a:off x="4731249" y="145913"/>
            <a:ext cx="523994" cy="1114757"/>
          </a:xfrm>
          <a:prstGeom prst="curvedLeft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810D04-5FE3-49C9-81DF-3EBEE7899D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3132" r="37501" b="10974"/>
          <a:stretch/>
        </p:blipFill>
        <p:spPr>
          <a:xfrm>
            <a:off x="4114800" y="-130747"/>
            <a:ext cx="6096000" cy="5127994"/>
          </a:xfrm>
          <a:prstGeom prst="parallelogram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2574E30-6A61-4C97-B9F1-EE7A4090C456}"/>
              </a:ext>
            </a:extLst>
          </p:cNvPr>
          <p:cNvGrpSpPr/>
          <p:nvPr/>
        </p:nvGrpSpPr>
        <p:grpSpPr>
          <a:xfrm>
            <a:off x="270869" y="533909"/>
            <a:ext cx="4529731" cy="1497701"/>
            <a:chOff x="270869" y="533909"/>
            <a:chExt cx="4529731" cy="1497701"/>
          </a:xfrm>
        </p:grpSpPr>
        <p:sp>
          <p:nvSpPr>
            <p:cNvPr id="12" name="Freeform: Shape 36">
              <a:extLst>
                <a:ext uri="{FF2B5EF4-FFF2-40B4-BE49-F238E27FC236}">
                  <a16:creationId xmlns:a16="http://schemas.microsoft.com/office/drawing/2014/main" id="{8BE762E9-A250-4736-A63B-76AD1ABF7C76}"/>
                </a:ext>
              </a:extLst>
            </p:cNvPr>
            <p:cNvSpPr/>
            <p:nvPr/>
          </p:nvSpPr>
          <p:spPr>
            <a:xfrm>
              <a:off x="270869" y="533909"/>
              <a:ext cx="4529731" cy="1497701"/>
            </a:xfrm>
            <a:custGeom>
              <a:avLst/>
              <a:gdLst>
                <a:gd name="connsiteX0" fmla="*/ 46633 w 2683908"/>
                <a:gd name="connsiteY0" fmla="*/ 8814 h 345741"/>
                <a:gd name="connsiteX1" fmla="*/ 642056 w 2683908"/>
                <a:gd name="connsiteY1" fmla="*/ 19446 h 345741"/>
                <a:gd name="connsiteX2" fmla="*/ 2077452 w 2683908"/>
                <a:gd name="connsiteY2" fmla="*/ 8814 h 345741"/>
                <a:gd name="connsiteX3" fmla="*/ 2577182 w 2683908"/>
                <a:gd name="connsiteY3" fmla="*/ 72609 h 345741"/>
                <a:gd name="connsiteX4" fmla="*/ 2577182 w 2683908"/>
                <a:gd name="connsiteY4" fmla="*/ 295893 h 345741"/>
                <a:gd name="connsiteX5" fmla="*/ 1428866 w 2683908"/>
                <a:gd name="connsiteY5" fmla="*/ 338423 h 345741"/>
                <a:gd name="connsiteX6" fmla="*/ 312447 w 2683908"/>
                <a:gd name="connsiteY6" fmla="*/ 327791 h 345741"/>
                <a:gd name="connsiteX7" fmla="*/ 67898 w 2683908"/>
                <a:gd name="connsiteY7" fmla="*/ 168302 h 345741"/>
                <a:gd name="connsiteX8" fmla="*/ 46633 w 2683908"/>
                <a:gd name="connsiteY8" fmla="*/ 8814 h 3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08" h="345741">
                  <a:moveTo>
                    <a:pt x="46633" y="8814"/>
                  </a:moveTo>
                  <a:cubicBezTo>
                    <a:pt x="142326" y="-15995"/>
                    <a:pt x="642056" y="19446"/>
                    <a:pt x="642056" y="19446"/>
                  </a:cubicBezTo>
                  <a:cubicBezTo>
                    <a:pt x="980526" y="19446"/>
                    <a:pt x="1754931" y="-47"/>
                    <a:pt x="2077452" y="8814"/>
                  </a:cubicBezTo>
                  <a:cubicBezTo>
                    <a:pt x="2399973" y="17675"/>
                    <a:pt x="2493894" y="24763"/>
                    <a:pt x="2577182" y="72609"/>
                  </a:cubicBezTo>
                  <a:cubicBezTo>
                    <a:pt x="2660470" y="120455"/>
                    <a:pt x="2768568" y="251591"/>
                    <a:pt x="2577182" y="295893"/>
                  </a:cubicBezTo>
                  <a:cubicBezTo>
                    <a:pt x="2385796" y="340195"/>
                    <a:pt x="1428866" y="338423"/>
                    <a:pt x="1428866" y="338423"/>
                  </a:cubicBezTo>
                  <a:cubicBezTo>
                    <a:pt x="1051410" y="343739"/>
                    <a:pt x="539275" y="356145"/>
                    <a:pt x="312447" y="327791"/>
                  </a:cubicBezTo>
                  <a:cubicBezTo>
                    <a:pt x="85619" y="299438"/>
                    <a:pt x="110428" y="221465"/>
                    <a:pt x="67898" y="168302"/>
                  </a:cubicBezTo>
                  <a:cubicBezTo>
                    <a:pt x="25368" y="115139"/>
                    <a:pt x="-49060" y="33623"/>
                    <a:pt x="46633" y="881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64CAC3-758B-4385-BC40-23F5BFBF39BB}"/>
                </a:ext>
              </a:extLst>
            </p:cNvPr>
            <p:cNvSpPr txBox="1"/>
            <p:nvPr/>
          </p:nvSpPr>
          <p:spPr>
            <a:xfrm>
              <a:off x="724042" y="758737"/>
              <a:ext cx="388591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dirty="0"/>
                <a:t>Agar </a:t>
              </a:r>
              <a:r>
                <a:rPr lang="en-ID" sz="2000" dirty="0" err="1"/>
                <a:t>bisa</a:t>
              </a:r>
              <a:r>
                <a:rPr lang="en-ID" sz="2000" dirty="0"/>
                <a:t> </a:t>
              </a:r>
              <a:r>
                <a:rPr lang="en-ID" sz="2000" dirty="0" err="1"/>
                <a:t>melakukan</a:t>
              </a:r>
              <a:r>
                <a:rPr lang="en-ID" sz="2000" dirty="0"/>
                <a:t> </a:t>
              </a:r>
              <a:r>
                <a:rPr lang="en-ID" sz="2000" dirty="0" err="1"/>
                <a:t>kegiatan</a:t>
              </a:r>
              <a:r>
                <a:rPr lang="en-ID" sz="2000" dirty="0"/>
                <a:t> </a:t>
              </a:r>
              <a:r>
                <a:rPr lang="en-ID" sz="2000" dirty="0" err="1"/>
                <a:t>dengan</a:t>
              </a:r>
              <a:r>
                <a:rPr lang="en-ID" sz="2000" dirty="0"/>
                <a:t> </a:t>
              </a:r>
              <a:r>
                <a:rPr lang="en-ID" sz="2000" dirty="0" err="1"/>
                <a:t>nyaman</a:t>
              </a:r>
              <a:r>
                <a:rPr lang="en-ID" sz="2000" dirty="0"/>
                <a:t>, </a:t>
              </a:r>
              <a:r>
                <a:rPr lang="en-ID" sz="2000" dirty="0" err="1"/>
                <a:t>tempat</a:t>
              </a:r>
              <a:r>
                <a:rPr lang="en-ID" sz="2000" dirty="0"/>
                <a:t> </a:t>
              </a:r>
              <a:r>
                <a:rPr lang="en-ID" sz="2000" dirty="0" err="1"/>
                <a:t>umum</a:t>
              </a:r>
              <a:r>
                <a:rPr lang="en-ID" sz="2000" dirty="0"/>
                <a:t> </a:t>
              </a:r>
              <a:r>
                <a:rPr lang="en-ID" sz="2000" dirty="0" err="1"/>
                <a:t>harus</a:t>
              </a:r>
              <a:r>
                <a:rPr lang="en-ID" sz="2000" dirty="0"/>
                <a:t> </a:t>
              </a:r>
              <a:r>
                <a:rPr lang="en-ID" sz="2000" dirty="0" err="1"/>
                <a:t>dijaga</a:t>
              </a:r>
              <a:r>
                <a:rPr lang="en-ID" sz="2000" dirty="0"/>
                <a:t> </a:t>
              </a:r>
              <a:r>
                <a:rPr lang="en-ID" sz="2000" dirty="0" err="1"/>
                <a:t>kebersihannya</a:t>
              </a:r>
              <a:r>
                <a:rPr lang="en-ID" sz="2000" dirty="0"/>
                <a:t>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0E1AEA-028F-4F1D-8B3E-231BA1F03737}"/>
              </a:ext>
            </a:extLst>
          </p:cNvPr>
          <p:cNvSpPr txBox="1"/>
          <p:nvPr/>
        </p:nvSpPr>
        <p:spPr>
          <a:xfrm>
            <a:off x="381000" y="2378154"/>
            <a:ext cx="358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Terkadang</a:t>
            </a:r>
            <a:r>
              <a:rPr lang="en-ID" sz="2000" dirty="0"/>
              <a:t> </a:t>
            </a:r>
            <a:r>
              <a:rPr lang="en-ID" sz="2000" dirty="0" err="1"/>
              <a:t>tempat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petugas</a:t>
            </a:r>
            <a:r>
              <a:rPr lang="en-ID" sz="2000" dirty="0"/>
              <a:t> </a:t>
            </a:r>
            <a:r>
              <a:rPr lang="en-ID" sz="2000" dirty="0" err="1"/>
              <a:t>kebersihan</a:t>
            </a:r>
            <a:r>
              <a:rPr lang="en-ID" sz="20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C5CBE-45BF-4602-98B0-07DD3FE68668}"/>
              </a:ext>
            </a:extLst>
          </p:cNvPr>
          <p:cNvSpPr txBox="1"/>
          <p:nvPr/>
        </p:nvSpPr>
        <p:spPr>
          <a:xfrm>
            <a:off x="381000" y="3449419"/>
            <a:ext cx="358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Walaupun</a:t>
            </a:r>
            <a:r>
              <a:rPr lang="en-ID" sz="2000" dirty="0"/>
              <a:t> </a:t>
            </a:r>
            <a:r>
              <a:rPr lang="en-ID" sz="2000" dirty="0" err="1"/>
              <a:t>begitu</a:t>
            </a:r>
            <a:r>
              <a:rPr lang="en-ID" sz="2000" dirty="0"/>
              <a:t>, </a:t>
            </a:r>
            <a:r>
              <a:rPr lang="en-ID" sz="2000" dirty="0" err="1"/>
              <a:t>pengunjung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tetap</a:t>
            </a:r>
            <a:r>
              <a:rPr lang="en-ID" sz="2000" dirty="0"/>
              <a:t> </a:t>
            </a:r>
            <a:r>
              <a:rPr lang="en-ID" sz="2000" dirty="0" err="1"/>
              <a:t>menjaga</a:t>
            </a:r>
            <a:r>
              <a:rPr lang="en-ID" sz="2000" dirty="0"/>
              <a:t> </a:t>
            </a:r>
            <a:r>
              <a:rPr lang="en-ID" sz="2000" dirty="0" err="1"/>
              <a:t>kebersihan</a:t>
            </a:r>
            <a:r>
              <a:rPr lang="en-ID" sz="2000" dirty="0"/>
              <a:t>.</a:t>
            </a:r>
          </a:p>
        </p:txBody>
      </p:sp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A8D7093B-182B-4BAD-922C-EF9A9DE9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9313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095268-309C-4955-9E83-B0FBBC61E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1126101"/>
            <a:ext cx="4685329" cy="3831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83382B-3B33-47A0-9761-25A1B65E6FDF}"/>
              </a:ext>
            </a:extLst>
          </p:cNvPr>
          <p:cNvSpPr txBox="1"/>
          <p:nvPr/>
        </p:nvSpPr>
        <p:spPr>
          <a:xfrm>
            <a:off x="4421946" y="2226432"/>
            <a:ext cx="398243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T</a:t>
            </a:r>
            <a:r>
              <a:rPr lang="en-ID" sz="2000" dirty="0" err="1"/>
              <a:t>idak</a:t>
            </a:r>
            <a:r>
              <a:rPr lang="en-ID" sz="2000" dirty="0"/>
              <a:t> </a:t>
            </a:r>
            <a:r>
              <a:rPr lang="en-ID" sz="2000" dirty="0" err="1"/>
              <a:t>membuang</a:t>
            </a:r>
            <a:r>
              <a:rPr lang="en-ID" sz="2000" dirty="0"/>
              <a:t> </a:t>
            </a:r>
            <a:r>
              <a:rPr lang="en-ID" sz="2000" dirty="0" err="1"/>
              <a:t>sampah</a:t>
            </a:r>
            <a:r>
              <a:rPr lang="en-ID" sz="2000" dirty="0"/>
              <a:t> </a:t>
            </a:r>
            <a:r>
              <a:rPr lang="en-ID" sz="2000" dirty="0" err="1"/>
              <a:t>sembarangan</a:t>
            </a:r>
            <a:r>
              <a:rPr lang="id-ID" sz="2000" dirty="0"/>
              <a:t>.</a:t>
            </a:r>
            <a:endParaRPr lang="en-ID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T</a:t>
            </a:r>
            <a:r>
              <a:rPr lang="en-ID" sz="2000" dirty="0" err="1"/>
              <a:t>idak</a:t>
            </a:r>
            <a:r>
              <a:rPr lang="en-ID" sz="2000" dirty="0"/>
              <a:t> </a:t>
            </a:r>
            <a:r>
              <a:rPr lang="en-ID" sz="2000" dirty="0" err="1"/>
              <a:t>mencoret-coret</a:t>
            </a:r>
            <a:r>
              <a:rPr lang="en-ID" sz="2000" dirty="0"/>
              <a:t> </a:t>
            </a:r>
            <a:r>
              <a:rPr lang="en-ID" sz="2000" dirty="0" err="1"/>
              <a:t>tempat</a:t>
            </a:r>
            <a:r>
              <a:rPr lang="en-ID" sz="2000" dirty="0"/>
              <a:t> duduk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tembok</a:t>
            </a:r>
            <a:r>
              <a:rPr lang="id-ID" sz="2000" dirty="0"/>
              <a:t>.</a:t>
            </a:r>
            <a:endParaRPr lang="en-ID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M</a:t>
            </a:r>
            <a:r>
              <a:rPr lang="en-ID" sz="2000" dirty="0" err="1"/>
              <a:t>embawa</a:t>
            </a:r>
            <a:r>
              <a:rPr lang="en-ID" sz="2000" dirty="0"/>
              <a:t> </a:t>
            </a:r>
            <a:r>
              <a:rPr lang="en-ID" sz="2000" dirty="0" err="1"/>
              <a:t>pulang</a:t>
            </a:r>
            <a:r>
              <a:rPr lang="en-ID" sz="2000" dirty="0"/>
              <a:t> </a:t>
            </a:r>
            <a:r>
              <a:rPr lang="en-ID" sz="2000" dirty="0" err="1"/>
              <a:t>sampah</a:t>
            </a:r>
            <a:r>
              <a:rPr lang="en-ID" sz="2000" dirty="0"/>
              <a:t> </a:t>
            </a:r>
            <a:r>
              <a:rPr lang="en-ID" sz="2000" dirty="0" err="1"/>
              <a:t>jika</a:t>
            </a:r>
            <a:r>
              <a:rPr lang="en-ID" sz="2000" dirty="0"/>
              <a:t> </a:t>
            </a:r>
            <a:r>
              <a:rPr lang="en-ID" sz="2000" dirty="0" err="1"/>
              <a:t>tempat</a:t>
            </a:r>
            <a:r>
              <a:rPr lang="en-ID" sz="2000" dirty="0"/>
              <a:t> </a:t>
            </a:r>
            <a:r>
              <a:rPr lang="en-ID" sz="2000" dirty="0" err="1"/>
              <a:t>sampah</a:t>
            </a:r>
            <a:r>
              <a:rPr lang="en-ID" sz="2000" dirty="0"/>
              <a:t> </a:t>
            </a:r>
            <a:r>
              <a:rPr lang="en-ID" sz="2000" dirty="0" err="1"/>
              <a:t>penuh</a:t>
            </a:r>
            <a:r>
              <a:rPr lang="en-ID" sz="20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FE4832-36F4-40D6-A0D6-CF6C0189BCC0}"/>
              </a:ext>
            </a:extLst>
          </p:cNvPr>
          <p:cNvGrpSpPr/>
          <p:nvPr/>
        </p:nvGrpSpPr>
        <p:grpSpPr>
          <a:xfrm>
            <a:off x="2940857" y="-319547"/>
            <a:ext cx="6280524" cy="2891297"/>
            <a:chOff x="2940857" y="-319547"/>
            <a:chExt cx="6280524" cy="28912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A084F3-F1BE-4ECF-9946-E15BD22D7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857" y="93195"/>
              <a:ext cx="5235532" cy="156415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3DF06-837C-41C4-9E8E-931580712F15}"/>
                </a:ext>
              </a:extLst>
            </p:cNvPr>
            <p:cNvGrpSpPr/>
            <p:nvPr/>
          </p:nvGrpSpPr>
          <p:grpSpPr>
            <a:xfrm>
              <a:off x="3821725" y="-319547"/>
              <a:ext cx="5399656" cy="2891297"/>
              <a:chOff x="3821725" y="-319547"/>
              <a:chExt cx="5399656" cy="289129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17E419B-DAD3-424A-9647-C4987F624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5123" y="-319547"/>
                <a:ext cx="1586258" cy="289129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1CEE8D-D869-49D9-9807-808409F17D21}"/>
                  </a:ext>
                </a:extLst>
              </p:cNvPr>
              <p:cNvSpPr txBox="1"/>
              <p:nvPr/>
            </p:nvSpPr>
            <p:spPr>
              <a:xfrm>
                <a:off x="3821725" y="381083"/>
                <a:ext cx="293253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2000" dirty="0" err="1"/>
                  <a:t>Bagaimana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cara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menjaga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kebersihan</a:t>
                </a:r>
                <a:r>
                  <a:rPr lang="en-ID" sz="2000" dirty="0"/>
                  <a:t> di </a:t>
                </a:r>
                <a:r>
                  <a:rPr lang="en-ID" sz="2000" dirty="0" err="1"/>
                  <a:t>tempat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umum</a:t>
                </a:r>
                <a:r>
                  <a:rPr lang="en-ID" sz="2000" dirty="0"/>
                  <a:t>?</a:t>
                </a:r>
              </a:p>
            </p:txBody>
          </p:sp>
        </p:grpSp>
      </p:grpSp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E0F3B3FB-2C15-4864-9A9B-687C2E23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9313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A3BD11-005A-44BF-B6CA-6DF4B3CD143B}"/>
              </a:ext>
            </a:extLst>
          </p:cNvPr>
          <p:cNvSpPr/>
          <p:nvPr/>
        </p:nvSpPr>
        <p:spPr>
          <a:xfrm>
            <a:off x="678640" y="1145677"/>
            <a:ext cx="3200400" cy="325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d-ID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23838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352615" y="1703543"/>
              <a:ext cx="4167187" cy="132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ID" sz="4000" b="1" dirty="0" err="1">
                  <a:solidFill>
                    <a:schemeClr val="bg2">
                      <a:lumMod val="25000"/>
                    </a:schemeClr>
                  </a:solidFill>
                </a:rPr>
                <a:t>Hidup</a:t>
              </a:r>
              <a:r>
                <a:rPr lang="en-ID" sz="40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D" sz="4000" b="1" dirty="0" err="1">
                  <a:solidFill>
                    <a:schemeClr val="bg2">
                      <a:lumMod val="25000"/>
                    </a:schemeClr>
                  </a:solidFill>
                </a:rPr>
                <a:t>Bersih</a:t>
              </a:r>
              <a:r>
                <a:rPr lang="en-ID" sz="4000" b="1" dirty="0">
                  <a:solidFill>
                    <a:schemeClr val="bg2">
                      <a:lumMod val="25000"/>
                    </a:schemeClr>
                  </a:solidFill>
                </a:rPr>
                <a:t> dan </a:t>
              </a:r>
              <a:r>
                <a:rPr lang="en-ID" sz="4000" b="1" dirty="0" err="1">
                  <a:solidFill>
                    <a:schemeClr val="bg2">
                      <a:lumMod val="25000"/>
                    </a:schemeClr>
                  </a:solidFill>
                </a:rPr>
                <a:t>Sehat</a:t>
              </a:r>
              <a:endParaRPr lang="en-US" altLang="en-US" sz="4000" b="1" dirty="0">
                <a:solidFill>
                  <a:schemeClr val="bg2">
                    <a:lumMod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7502-71DC-4CE3-9015-7BF5E53B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0F7A38-CAF9-4274-A229-FD1056252F53}"/>
              </a:ext>
            </a:extLst>
          </p:cNvPr>
          <p:cNvSpPr txBox="1"/>
          <p:nvPr/>
        </p:nvSpPr>
        <p:spPr>
          <a:xfrm>
            <a:off x="4343400" y="1077816"/>
            <a:ext cx="4191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Rumah</a:t>
            </a:r>
            <a:r>
              <a:rPr lang="en-ID" sz="1900" dirty="0"/>
              <a:t> yang </a:t>
            </a:r>
            <a:r>
              <a:rPr lang="en-ID" sz="1900" dirty="0" err="1"/>
              <a:t>bersih</a:t>
            </a:r>
            <a:r>
              <a:rPr lang="en-ID" sz="1900" dirty="0"/>
              <a:t> dan </a:t>
            </a:r>
            <a:r>
              <a:rPr lang="en-ID" sz="1900" dirty="0" err="1"/>
              <a:t>sehat</a:t>
            </a:r>
            <a:r>
              <a:rPr lang="en-ID" sz="1900" dirty="0"/>
              <a:t>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membuat</a:t>
            </a:r>
            <a:r>
              <a:rPr lang="en-ID" sz="1900" dirty="0"/>
              <a:t> </a:t>
            </a:r>
            <a:r>
              <a:rPr lang="en-ID" sz="1900" dirty="0" err="1"/>
              <a:t>keluarga</a:t>
            </a:r>
            <a:r>
              <a:rPr lang="en-ID" sz="1900" dirty="0"/>
              <a:t> </a:t>
            </a:r>
            <a:r>
              <a:rPr lang="en-ID" sz="1900" dirty="0" err="1"/>
              <a:t>hidup</a:t>
            </a:r>
            <a:r>
              <a:rPr lang="en-ID" sz="1900" dirty="0"/>
              <a:t> </a:t>
            </a:r>
            <a:r>
              <a:rPr lang="en-ID" sz="1900" dirty="0" err="1"/>
              <a:t>nyaman</a:t>
            </a:r>
            <a:r>
              <a:rPr lang="en-ID" sz="1900" dirty="0"/>
              <a:t>.</a:t>
            </a:r>
          </a:p>
        </p:txBody>
      </p:sp>
      <p:pic>
        <p:nvPicPr>
          <p:cNvPr id="6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FE477651-195D-4A1A-8006-449EB925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77B480-32E8-4A17-B2E8-604719BB74E6}"/>
              </a:ext>
            </a:extLst>
          </p:cNvPr>
          <p:cNvSpPr txBox="1"/>
          <p:nvPr/>
        </p:nvSpPr>
        <p:spPr>
          <a:xfrm>
            <a:off x="4343400" y="1962150"/>
            <a:ext cx="468488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/>
              <a:t>Agar </a:t>
            </a:r>
            <a:r>
              <a:rPr lang="en-ID" sz="1900" dirty="0" err="1"/>
              <a:t>selalu</a:t>
            </a:r>
            <a:r>
              <a:rPr lang="en-ID" sz="1900" dirty="0"/>
              <a:t> </a:t>
            </a:r>
            <a:r>
              <a:rPr lang="en-ID" sz="1900" dirty="0" err="1"/>
              <a:t>bersih</a:t>
            </a:r>
            <a:r>
              <a:rPr lang="en-ID" sz="1900" dirty="0"/>
              <a:t>, </a:t>
            </a:r>
            <a:r>
              <a:rPr lang="en-ID" sz="1900" dirty="0" err="1"/>
              <a:t>rumah</a:t>
            </a:r>
            <a:r>
              <a:rPr lang="en-ID" sz="1900" dirty="0"/>
              <a:t> </a:t>
            </a:r>
            <a:r>
              <a:rPr lang="en-ID" sz="1900" dirty="0" err="1"/>
              <a:t>harus</a:t>
            </a:r>
            <a:r>
              <a:rPr lang="en-ID" sz="1900" dirty="0"/>
              <a:t> </a:t>
            </a:r>
            <a:r>
              <a:rPr lang="en-ID" sz="1900" dirty="0" err="1"/>
              <a:t>rajin</a:t>
            </a:r>
            <a:r>
              <a:rPr lang="en-ID" sz="1900" dirty="0"/>
              <a:t> </a:t>
            </a:r>
            <a:r>
              <a:rPr lang="en-ID" sz="1900" dirty="0" err="1"/>
              <a:t>dibersihkan</a:t>
            </a:r>
            <a:r>
              <a:rPr lang="en-ID" sz="1900" dirty="0"/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02A60A-2ACC-41CD-8373-0242D7FB17A1}"/>
              </a:ext>
            </a:extLst>
          </p:cNvPr>
          <p:cNvSpPr txBox="1"/>
          <p:nvPr/>
        </p:nvSpPr>
        <p:spPr>
          <a:xfrm>
            <a:off x="4343400" y="2809042"/>
            <a:ext cx="468488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Seluruh</a:t>
            </a:r>
            <a:r>
              <a:rPr lang="en-ID" sz="1900" dirty="0"/>
              <a:t> </a:t>
            </a:r>
            <a:r>
              <a:rPr lang="en-ID" sz="1900" dirty="0" err="1"/>
              <a:t>anggota</a:t>
            </a:r>
            <a:r>
              <a:rPr lang="en-ID" sz="1900" dirty="0"/>
              <a:t> </a:t>
            </a:r>
            <a:r>
              <a:rPr lang="en-ID" sz="1900" dirty="0" err="1"/>
              <a:t>keluarga</a:t>
            </a:r>
            <a:r>
              <a:rPr lang="en-ID" sz="1900" dirty="0"/>
              <a:t> </a:t>
            </a:r>
            <a:r>
              <a:rPr lang="en-ID" sz="1900" dirty="0" err="1"/>
              <a:t>harus</a:t>
            </a:r>
            <a:r>
              <a:rPr lang="en-ID" sz="1900" dirty="0"/>
              <a:t> </a:t>
            </a:r>
            <a:r>
              <a:rPr lang="en-ID" sz="1900" dirty="0" err="1"/>
              <a:t>ikut</a:t>
            </a:r>
            <a:r>
              <a:rPr lang="en-ID" sz="1900" dirty="0"/>
              <a:t> </a:t>
            </a:r>
            <a:r>
              <a:rPr lang="en-ID" sz="1900" dirty="0" err="1"/>
              <a:t>membersihkan</a:t>
            </a:r>
            <a:r>
              <a:rPr lang="en-ID" sz="1900" dirty="0"/>
              <a:t> </a:t>
            </a:r>
            <a:r>
              <a:rPr lang="en-ID" sz="1900" dirty="0" err="1"/>
              <a:t>rumah</a:t>
            </a:r>
            <a:r>
              <a:rPr lang="en-ID" sz="1900" dirty="0"/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8BAAC4-6C42-4A9A-9C65-9B28C1FFD944}"/>
              </a:ext>
            </a:extLst>
          </p:cNvPr>
          <p:cNvGrpSpPr/>
          <p:nvPr/>
        </p:nvGrpSpPr>
        <p:grpSpPr>
          <a:xfrm>
            <a:off x="1621262" y="3655934"/>
            <a:ext cx="4190999" cy="986194"/>
            <a:chOff x="1621262" y="3655934"/>
            <a:chExt cx="4190999" cy="98619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5FCA59-553F-44B9-9D30-911A623AE3CB}"/>
                </a:ext>
              </a:extLst>
            </p:cNvPr>
            <p:cNvSpPr/>
            <p:nvPr/>
          </p:nvSpPr>
          <p:spPr>
            <a:xfrm>
              <a:off x="1621262" y="3655934"/>
              <a:ext cx="4190999" cy="986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06E051-40BB-4EA2-8316-2AEC136CF2CD}"/>
                </a:ext>
              </a:extLst>
            </p:cNvPr>
            <p:cNvSpPr txBox="1"/>
            <p:nvPr/>
          </p:nvSpPr>
          <p:spPr>
            <a:xfrm>
              <a:off x="1996971" y="3875842"/>
              <a:ext cx="3718029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dirty="0" err="1"/>
                <a:t>Membersihkan</a:t>
              </a:r>
              <a:r>
                <a:rPr lang="en-ID" sz="1900" dirty="0"/>
                <a:t> </a:t>
              </a:r>
              <a:r>
                <a:rPr lang="en-ID" sz="1900" dirty="0" err="1"/>
                <a:t>rumah</a:t>
              </a:r>
              <a:r>
                <a:rPr lang="en-ID" sz="1900" dirty="0"/>
                <a:t> </a:t>
              </a:r>
              <a:r>
                <a:rPr lang="en-ID" sz="1900" dirty="0" err="1"/>
                <a:t>bersama-sama</a:t>
              </a:r>
              <a:r>
                <a:rPr lang="en-ID" sz="1900" dirty="0"/>
                <a:t> </a:t>
              </a:r>
              <a:r>
                <a:rPr lang="en-ID" sz="1900" dirty="0" err="1"/>
                <a:t>termasuk</a:t>
              </a:r>
              <a:r>
                <a:rPr lang="en-ID" sz="1900" dirty="0"/>
                <a:t> </a:t>
              </a:r>
              <a:r>
                <a:rPr lang="en-ID" sz="1900" dirty="0" err="1"/>
                <a:t>sikap</a:t>
              </a:r>
              <a:r>
                <a:rPr lang="en-ID" sz="1900" dirty="0"/>
                <a:t> </a:t>
              </a:r>
              <a:r>
                <a:rPr lang="en-ID" sz="1900" dirty="0" err="1"/>
                <a:t>bersatu</a:t>
              </a:r>
              <a:r>
                <a:rPr lang="en-ID" sz="1900" dirty="0"/>
                <a:t>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81A3E8-3CE4-48FB-966C-94C45D3CE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5406" r="5722" b="15043"/>
          <a:stretch/>
        </p:blipFill>
        <p:spPr>
          <a:xfrm>
            <a:off x="1" y="989327"/>
            <a:ext cx="3993940" cy="2954024"/>
          </a:xfrm>
          <a:prstGeom prst="flowChartDelay">
            <a:avLst/>
          </a:prstGeom>
        </p:spPr>
      </p:pic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262DB8-6B60-415B-A275-AE182048A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5566"/>
          <a:stretch/>
        </p:blipFill>
        <p:spPr>
          <a:xfrm>
            <a:off x="5278378" y="1495386"/>
            <a:ext cx="3865622" cy="327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09305-EE01-4747-98FB-5B710E768ADC}"/>
              </a:ext>
            </a:extLst>
          </p:cNvPr>
          <p:cNvSpPr txBox="1"/>
          <p:nvPr/>
        </p:nvSpPr>
        <p:spPr>
          <a:xfrm>
            <a:off x="381000" y="2888778"/>
            <a:ext cx="457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kerukunan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dirty="0" err="1"/>
              <a:t>Membersihkan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ringan</a:t>
            </a:r>
            <a:r>
              <a:rPr lang="en-ID" dirty="0"/>
              <a:t> dan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ID" dirty="0" err="1"/>
              <a:t>Membiasakan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44B931-CD79-45B1-9CB4-E113ABE4666A}"/>
              </a:ext>
            </a:extLst>
          </p:cNvPr>
          <p:cNvGrpSpPr/>
          <p:nvPr/>
        </p:nvGrpSpPr>
        <p:grpSpPr>
          <a:xfrm>
            <a:off x="283045" y="-26614"/>
            <a:ext cx="5029200" cy="2873824"/>
            <a:chOff x="283045" y="-26614"/>
            <a:chExt cx="5029200" cy="287382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C24F90-B1FB-4FE5-97DD-A30C6E3E7F25}"/>
                </a:ext>
              </a:extLst>
            </p:cNvPr>
            <p:cNvGrpSpPr/>
            <p:nvPr/>
          </p:nvGrpSpPr>
          <p:grpSpPr>
            <a:xfrm>
              <a:off x="283045" y="-26614"/>
              <a:ext cx="5029200" cy="1465729"/>
              <a:chOff x="4418777" y="625142"/>
              <a:chExt cx="5029200" cy="146572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D6C8D24-2335-49C1-B7FE-9AC7011EC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18777" y="625142"/>
                <a:ext cx="5029200" cy="146572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8C054B-2633-45F5-B76C-B72A1AF36C5F}"/>
                  </a:ext>
                </a:extLst>
              </p:cNvPr>
              <p:cNvSpPr txBox="1"/>
              <p:nvPr/>
            </p:nvSpPr>
            <p:spPr>
              <a:xfrm>
                <a:off x="5074678" y="998866"/>
                <a:ext cx="433325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2000" dirty="0" err="1">
                    <a:solidFill>
                      <a:schemeClr val="bg1"/>
                    </a:solidFill>
                  </a:rPr>
                  <a:t>Apa</a:t>
                </a:r>
                <a:r>
                  <a:rPr lang="en-ID" sz="2000" dirty="0">
                    <a:solidFill>
                      <a:schemeClr val="bg1"/>
                    </a:solidFill>
                  </a:rPr>
                  <a:t> </a:t>
                </a:r>
                <a:r>
                  <a:rPr lang="en-ID" sz="2000" dirty="0" err="1">
                    <a:solidFill>
                      <a:schemeClr val="bg1"/>
                    </a:solidFill>
                  </a:rPr>
                  <a:t>saja</a:t>
                </a:r>
                <a:r>
                  <a:rPr lang="en-ID" sz="2000" dirty="0">
                    <a:solidFill>
                      <a:schemeClr val="bg1"/>
                    </a:solidFill>
                  </a:rPr>
                  <a:t> </a:t>
                </a:r>
                <a:r>
                  <a:rPr lang="en-ID" sz="2000" dirty="0" err="1">
                    <a:solidFill>
                      <a:schemeClr val="bg1"/>
                    </a:solidFill>
                  </a:rPr>
                  <a:t>manfaat</a:t>
                </a:r>
                <a:r>
                  <a:rPr lang="en-ID" sz="2000" dirty="0">
                    <a:solidFill>
                      <a:schemeClr val="bg1"/>
                    </a:solidFill>
                  </a:rPr>
                  <a:t> </a:t>
                </a:r>
                <a:r>
                  <a:rPr lang="en-ID" sz="2000" dirty="0" err="1">
                    <a:solidFill>
                      <a:schemeClr val="bg1"/>
                    </a:solidFill>
                  </a:rPr>
                  <a:t>membersihkan</a:t>
                </a:r>
                <a:r>
                  <a:rPr lang="en-ID" sz="2000" dirty="0">
                    <a:solidFill>
                      <a:schemeClr val="bg1"/>
                    </a:solidFill>
                  </a:rPr>
                  <a:t> </a:t>
                </a:r>
                <a:r>
                  <a:rPr lang="en-ID" sz="2000" dirty="0" err="1">
                    <a:solidFill>
                      <a:schemeClr val="bg1"/>
                    </a:solidFill>
                  </a:rPr>
                  <a:t>rumah</a:t>
                </a:r>
                <a:r>
                  <a:rPr lang="en-ID" sz="2000" dirty="0">
                    <a:solidFill>
                      <a:schemeClr val="bg1"/>
                    </a:solidFill>
                  </a:rPr>
                  <a:t> </a:t>
                </a:r>
                <a:r>
                  <a:rPr lang="en-ID" sz="2000" dirty="0" err="1">
                    <a:solidFill>
                      <a:schemeClr val="bg1"/>
                    </a:solidFill>
                  </a:rPr>
                  <a:t>bersama-sama</a:t>
                </a:r>
                <a:r>
                  <a:rPr lang="en-ID" sz="20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6EB634-B85E-47A1-8E7C-25E15C77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730" y="1268939"/>
              <a:ext cx="1722095" cy="1578271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32913F-DE14-4A29-889B-0E936F372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326937" y="-203754"/>
            <a:ext cx="1596376" cy="2003884"/>
          </a:xfrm>
          <a:prstGeom prst="rect">
            <a:avLst/>
          </a:prstGeom>
        </p:spPr>
      </p:pic>
      <p:pic>
        <p:nvPicPr>
          <p:cNvPr id="2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2C744734-E434-415C-8127-8536DCE2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6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pic>
        <p:nvPicPr>
          <p:cNvPr id="38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3230C67B-0EA9-49F9-A773-8AFF49EC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A25AF9-CCCB-45A2-9D87-F347D8865CE6}"/>
              </a:ext>
            </a:extLst>
          </p:cNvPr>
          <p:cNvSpPr txBox="1"/>
          <p:nvPr/>
        </p:nvSpPr>
        <p:spPr>
          <a:xfrm>
            <a:off x="457200" y="1262874"/>
            <a:ext cx="3719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/>
              <a:t>Kelas yang </a:t>
            </a:r>
            <a:r>
              <a:rPr lang="en-ID" sz="2000" dirty="0" err="1"/>
              <a:t>bersih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merasa</a:t>
            </a:r>
            <a:r>
              <a:rPr lang="en-ID" sz="2000" dirty="0"/>
              <a:t> </a:t>
            </a:r>
            <a:r>
              <a:rPr lang="en-ID" sz="2000" dirty="0" err="1"/>
              <a:t>nyaman</a:t>
            </a:r>
            <a:r>
              <a:rPr lang="en-ID" sz="2000" dirty="0"/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4BBD92-FD95-43BD-BD96-53C620BC576E}"/>
              </a:ext>
            </a:extLst>
          </p:cNvPr>
          <p:cNvGrpSpPr/>
          <p:nvPr/>
        </p:nvGrpSpPr>
        <p:grpSpPr>
          <a:xfrm>
            <a:off x="457200" y="895350"/>
            <a:ext cx="8686800" cy="3862740"/>
            <a:chOff x="457200" y="895350"/>
            <a:chExt cx="8686800" cy="38627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A968A31-91E6-41FF-AA01-B2174A0E2E25}"/>
                </a:ext>
              </a:extLst>
            </p:cNvPr>
            <p:cNvGrpSpPr/>
            <p:nvPr/>
          </p:nvGrpSpPr>
          <p:grpSpPr>
            <a:xfrm>
              <a:off x="457200" y="2571750"/>
              <a:ext cx="4800600" cy="1997583"/>
              <a:chOff x="457200" y="2571750"/>
              <a:chExt cx="4800600" cy="199758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E118B05-D233-4D8A-8615-8416F3ACC502}"/>
                  </a:ext>
                </a:extLst>
              </p:cNvPr>
              <p:cNvSpPr/>
              <p:nvPr/>
            </p:nvSpPr>
            <p:spPr>
              <a:xfrm>
                <a:off x="457200" y="2571750"/>
                <a:ext cx="4800600" cy="199758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5CFEC-3B0F-4C42-8453-8B64FE4FC58A}"/>
                  </a:ext>
                </a:extLst>
              </p:cNvPr>
              <p:cNvSpPr txBox="1"/>
              <p:nvPr/>
            </p:nvSpPr>
            <p:spPr>
              <a:xfrm>
                <a:off x="567650" y="2766356"/>
                <a:ext cx="3979541" cy="1400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D" sz="2000" dirty="0" err="1"/>
                  <a:t>Kebersihan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kelas</a:t>
                </a:r>
                <a:r>
                  <a:rPr lang="en-ID" sz="2000" dirty="0"/>
                  <a:t> </a:t>
                </a:r>
                <a:r>
                  <a:rPr lang="en-ID" sz="2000" dirty="0" err="1"/>
                  <a:t>harus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dijaga</a:t>
                </a:r>
                <a:r>
                  <a:rPr lang="en-ID" sz="2000" dirty="0"/>
                  <a:t> oleh </a:t>
                </a:r>
                <a:r>
                  <a:rPr lang="en-ID" sz="2000" dirty="0" err="1"/>
                  <a:t>seluruh</a:t>
                </a:r>
                <a:r>
                  <a:rPr lang="en-ID" sz="2000" dirty="0"/>
                  <a:t> </a:t>
                </a:r>
                <a:r>
                  <a:rPr lang="en-ID" sz="2000" dirty="0" err="1"/>
                  <a:t>siswa</a:t>
                </a:r>
                <a:r>
                  <a:rPr lang="en-ID" sz="2000" dirty="0"/>
                  <a:t>. </a:t>
                </a:r>
              </a:p>
              <a:p>
                <a:pPr>
                  <a:spcAft>
                    <a:spcPts val="600"/>
                  </a:spcAft>
                </a:pPr>
                <a:r>
                  <a:rPr lang="en-ID" sz="2000" dirty="0" err="1"/>
                  <a:t>Caranya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dengan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melaksanakan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piket</a:t>
                </a:r>
                <a:r>
                  <a:rPr lang="en-ID" sz="2000" dirty="0"/>
                  <a:t> </a:t>
                </a:r>
                <a:r>
                  <a:rPr lang="en-ID" sz="2000" dirty="0" err="1"/>
                  <a:t>kelas</a:t>
                </a:r>
                <a:r>
                  <a:rPr lang="en-ID" sz="2000" dirty="0"/>
                  <a:t> </a:t>
                </a:r>
                <a:r>
                  <a:rPr lang="en-ID" sz="2000" dirty="0" err="1"/>
                  <a:t>sesuai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jadwal</a:t>
                </a:r>
                <a:r>
                  <a:rPr lang="en-ID" sz="2000" dirty="0"/>
                  <a:t>.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6DDA47-FDD9-4217-9300-1E698DDBD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4" r="15735" b="20832"/>
            <a:stretch/>
          </p:blipFill>
          <p:spPr>
            <a:xfrm>
              <a:off x="4341426" y="895350"/>
              <a:ext cx="4802574" cy="3862740"/>
            </a:xfrm>
            <a:prstGeom prst="rect">
              <a:avLst/>
            </a:prstGeom>
          </p:spPr>
        </p:pic>
      </p:grpSp>
      <p:pic>
        <p:nvPicPr>
          <p:cNvPr id="7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7E23B0E5-7F6C-4122-B8D9-AC6A3BA0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9313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C03D654-72D6-4A1B-8A26-4E5274ADE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22" y="2647950"/>
            <a:ext cx="4515555" cy="1631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8CAFD-A1FE-42EB-8D10-70FD5AD07269}"/>
              </a:ext>
            </a:extLst>
          </p:cNvPr>
          <p:cNvSpPr txBox="1"/>
          <p:nvPr/>
        </p:nvSpPr>
        <p:spPr>
          <a:xfrm>
            <a:off x="4572000" y="815343"/>
            <a:ext cx="419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D" dirty="0"/>
              <a:t>Halaman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dibersihkan</a:t>
            </a:r>
            <a:r>
              <a:rPr lang="en-ID" dirty="0"/>
              <a:t>. </a:t>
            </a:r>
          </a:p>
          <a:p>
            <a:pPr>
              <a:spcAft>
                <a:spcPts val="600"/>
              </a:spcAft>
            </a:pPr>
            <a:r>
              <a:rPr lang="en-ID" dirty="0" err="1"/>
              <a:t>Tanaman</a:t>
            </a:r>
            <a:r>
              <a:rPr lang="en-ID" dirty="0"/>
              <a:t> di </a:t>
            </a:r>
            <a:r>
              <a:rPr lang="en-ID" dirty="0" err="1"/>
              <a:t>halaman</a:t>
            </a:r>
            <a:r>
              <a:rPr lang="en-ID" dirty="0"/>
              <a:t> juga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. </a:t>
            </a:r>
          </a:p>
          <a:p>
            <a:pPr>
              <a:spcAft>
                <a:spcPts val="600"/>
              </a:spcAft>
            </a:pP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begitu</a:t>
            </a:r>
            <a:r>
              <a:rPr lang="en-ID" dirty="0"/>
              <a:t>,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bersih</a:t>
            </a:r>
            <a:r>
              <a:rPr lang="en-ID" dirty="0"/>
              <a:t> dan </a:t>
            </a:r>
            <a:r>
              <a:rPr lang="en-ID" dirty="0" err="1"/>
              <a:t>asri</a:t>
            </a:r>
            <a:r>
              <a:rPr lang="en-ID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6CDC53-9A13-4702-B5CD-488F07F02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r="13670" b="5319"/>
          <a:stretch/>
        </p:blipFill>
        <p:spPr>
          <a:xfrm>
            <a:off x="-5644" y="1100386"/>
            <a:ext cx="4191000" cy="3673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7506E4-40E3-41F4-89A7-6DB707708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572" y="-228773"/>
            <a:ext cx="1596376" cy="2088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EE614E-4E96-4D7D-865B-87A821BEAC58}"/>
              </a:ext>
            </a:extLst>
          </p:cNvPr>
          <p:cNvSpPr txBox="1"/>
          <p:nvPr/>
        </p:nvSpPr>
        <p:spPr>
          <a:xfrm>
            <a:off x="4991099" y="2978810"/>
            <a:ext cx="33528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>
                <a:solidFill>
                  <a:schemeClr val="bg1"/>
                </a:solidFill>
              </a:rPr>
              <a:t>Menjaga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kebersihan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sekolah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dapat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dilakukan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dengan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bekerja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bakti</a:t>
            </a:r>
            <a:r>
              <a:rPr lang="en-ID" sz="19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52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E3EA78-2984-4458-98C6-B158E10768C3}"/>
              </a:ext>
            </a:extLst>
          </p:cNvPr>
          <p:cNvGrpSpPr/>
          <p:nvPr/>
        </p:nvGrpSpPr>
        <p:grpSpPr>
          <a:xfrm>
            <a:off x="4953000" y="689219"/>
            <a:ext cx="3845305" cy="1220933"/>
            <a:chOff x="4953000" y="689219"/>
            <a:chExt cx="3845305" cy="12209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5EE76B-C225-467E-8E93-C8B482EC4617}"/>
                </a:ext>
              </a:extLst>
            </p:cNvPr>
            <p:cNvSpPr/>
            <p:nvPr/>
          </p:nvSpPr>
          <p:spPr>
            <a:xfrm>
              <a:off x="4953000" y="689219"/>
              <a:ext cx="3657600" cy="1220933"/>
            </a:xfrm>
            <a:prstGeom prst="rect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2B3853-2F66-45BA-8377-53D46575BF38}"/>
                </a:ext>
              </a:extLst>
            </p:cNvPr>
            <p:cNvSpPr txBox="1"/>
            <p:nvPr/>
          </p:nvSpPr>
          <p:spPr>
            <a:xfrm>
              <a:off x="5674105" y="819150"/>
              <a:ext cx="31242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Melaksanakan</a:t>
              </a:r>
              <a:r>
                <a:rPr lang="en-ID" dirty="0"/>
                <a:t> </a:t>
              </a:r>
              <a:r>
                <a:rPr lang="en-ID" dirty="0" err="1"/>
                <a:t>piket</a:t>
              </a:r>
              <a:r>
                <a:rPr lang="en-ID" dirty="0"/>
                <a:t> </a:t>
              </a:r>
              <a:r>
                <a:rPr lang="en-ID" dirty="0" err="1"/>
                <a:t>kelas</a:t>
              </a:r>
              <a:r>
                <a:rPr lang="en-ID" dirty="0"/>
                <a:t> dan </a:t>
              </a:r>
              <a:r>
                <a:rPr lang="en-ID" dirty="0" err="1"/>
                <a:t>kerja</a:t>
              </a:r>
              <a:r>
                <a:rPr lang="en-ID" dirty="0"/>
                <a:t> </a:t>
              </a:r>
              <a:r>
                <a:rPr lang="en-ID" dirty="0" err="1"/>
                <a:t>bakti</a:t>
              </a:r>
              <a:r>
                <a:rPr lang="en-ID" dirty="0"/>
                <a:t> </a:t>
              </a:r>
              <a:r>
                <a:rPr lang="en-ID" dirty="0" err="1"/>
                <a:t>adalah</a:t>
              </a:r>
              <a:r>
                <a:rPr lang="en-ID" dirty="0"/>
                <a:t> </a:t>
              </a:r>
              <a:r>
                <a:rPr lang="en-ID" dirty="0" err="1"/>
                <a:t>contoh</a:t>
              </a:r>
              <a:r>
                <a:rPr lang="en-ID" dirty="0"/>
                <a:t> </a:t>
              </a:r>
              <a:r>
                <a:rPr lang="en-ID" dirty="0" err="1"/>
                <a:t>sikap</a:t>
              </a:r>
              <a:r>
                <a:rPr lang="en-ID" dirty="0"/>
                <a:t> </a:t>
              </a:r>
              <a:r>
                <a:rPr lang="en-ID" dirty="0" err="1"/>
                <a:t>bersatu</a:t>
              </a:r>
              <a:r>
                <a:rPr lang="en-ID" dirty="0"/>
                <a:t>.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694EBF-700D-4DF3-8F22-6AE022693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22578"/>
            <a:ext cx="6700009" cy="4736896"/>
          </a:xfrm>
          <a:prstGeom prst="parallelogram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F7087B-80D5-42EB-AD1F-5AC3B89F9175}"/>
              </a:ext>
            </a:extLst>
          </p:cNvPr>
          <p:cNvGrpSpPr/>
          <p:nvPr/>
        </p:nvGrpSpPr>
        <p:grpSpPr>
          <a:xfrm>
            <a:off x="5029200" y="2357799"/>
            <a:ext cx="4114800" cy="1989254"/>
            <a:chOff x="5048955" y="2330059"/>
            <a:chExt cx="4114800" cy="19892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EEBB4B-3EFF-499E-9E1B-6B3C078D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955" y="2330059"/>
              <a:ext cx="4114800" cy="198925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5CB67-4DD6-49EF-99EC-FD936DC28CED}"/>
                </a:ext>
              </a:extLst>
            </p:cNvPr>
            <p:cNvSpPr txBox="1"/>
            <p:nvPr/>
          </p:nvSpPr>
          <p:spPr>
            <a:xfrm>
              <a:off x="5552070" y="2627318"/>
              <a:ext cx="341907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Dengan</a:t>
              </a:r>
              <a:r>
                <a:rPr lang="en-ID" dirty="0"/>
                <a:t> </a:t>
              </a:r>
              <a:r>
                <a:rPr lang="en-ID" dirty="0" err="1"/>
                <a:t>bersatu</a:t>
              </a:r>
              <a:r>
                <a:rPr lang="en-ID" dirty="0"/>
                <a:t>, </a:t>
              </a:r>
              <a:r>
                <a:rPr lang="en-ID" dirty="0" err="1"/>
                <a:t>membersihkan</a:t>
              </a:r>
              <a:r>
                <a:rPr lang="en-ID" dirty="0"/>
                <a:t> </a:t>
              </a:r>
              <a:r>
                <a:rPr lang="en-ID" dirty="0" err="1"/>
                <a:t>lingkungan</a:t>
              </a:r>
              <a:r>
                <a:rPr lang="en-ID" dirty="0"/>
                <a:t> </a:t>
              </a:r>
              <a:r>
                <a:rPr lang="en-ID" dirty="0" err="1"/>
                <a:t>sekolah</a:t>
              </a:r>
              <a:r>
                <a:rPr lang="en-ID" dirty="0"/>
                <a:t> </a:t>
              </a:r>
              <a:r>
                <a:rPr lang="en-ID" dirty="0" err="1"/>
                <a:t>menjadi</a:t>
              </a:r>
              <a:r>
                <a:rPr lang="en-ID" dirty="0"/>
                <a:t> </a:t>
              </a:r>
              <a:r>
                <a:rPr lang="en-ID" dirty="0" err="1"/>
                <a:t>lebih</a:t>
              </a:r>
              <a:r>
                <a:rPr lang="en-ID" dirty="0"/>
                <a:t> </a:t>
              </a:r>
              <a:r>
                <a:rPr lang="en-ID" dirty="0" err="1"/>
                <a:t>ringan</a:t>
              </a:r>
              <a:r>
                <a:rPr lang="en-ID" dirty="0"/>
                <a:t>.</a:t>
              </a:r>
            </a:p>
            <a:p>
              <a:r>
                <a:rPr lang="en-ID" dirty="0" err="1"/>
                <a:t>Pekerjaan</a:t>
              </a:r>
              <a:r>
                <a:rPr lang="en-ID" dirty="0"/>
                <a:t> pun </a:t>
              </a:r>
              <a:r>
                <a:rPr lang="en-ID" dirty="0" err="1"/>
                <a:t>selesai</a:t>
              </a:r>
              <a:r>
                <a:rPr lang="en-ID" dirty="0"/>
                <a:t> </a:t>
              </a:r>
              <a:r>
                <a:rPr lang="en-ID" dirty="0" err="1"/>
                <a:t>lebih</a:t>
              </a:r>
              <a:r>
                <a:rPr lang="en-ID" dirty="0"/>
                <a:t> </a:t>
              </a:r>
              <a:r>
                <a:rPr lang="en-ID" dirty="0" err="1"/>
                <a:t>cepat</a:t>
              </a:r>
              <a:r>
                <a:rPr lang="en-ID" dirty="0"/>
                <a:t>. </a:t>
              </a:r>
            </a:p>
          </p:txBody>
        </p:sp>
      </p:grpSp>
      <p:pic>
        <p:nvPicPr>
          <p:cNvPr id="13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FA367611-F75B-4744-B29E-EE054960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9313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D3E5E22-F557-44F4-B879-C5D40E5B73B0}"/>
              </a:ext>
            </a:extLst>
          </p:cNvPr>
          <p:cNvGrpSpPr/>
          <p:nvPr/>
        </p:nvGrpSpPr>
        <p:grpSpPr>
          <a:xfrm>
            <a:off x="949067" y="1436364"/>
            <a:ext cx="8184163" cy="3332326"/>
            <a:chOff x="949067" y="1436364"/>
            <a:chExt cx="8184163" cy="333232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AEA29-54B5-41ED-95C9-BA36A9B53033}"/>
                </a:ext>
              </a:extLst>
            </p:cNvPr>
            <p:cNvGrpSpPr/>
            <p:nvPr/>
          </p:nvGrpSpPr>
          <p:grpSpPr>
            <a:xfrm>
              <a:off x="949067" y="2317180"/>
              <a:ext cx="3851532" cy="2235769"/>
              <a:chOff x="949067" y="2317180"/>
              <a:chExt cx="3851532" cy="22357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111239-EB83-4CAE-AB92-A24C01E07961}"/>
                  </a:ext>
                </a:extLst>
              </p:cNvPr>
              <p:cNvSpPr/>
              <p:nvPr/>
            </p:nvSpPr>
            <p:spPr>
              <a:xfrm>
                <a:off x="949067" y="2317180"/>
                <a:ext cx="3851532" cy="2235769"/>
              </a:xfrm>
              <a:prstGeom prst="rect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249191-3E0D-4F38-9717-77B8512A4136}"/>
                  </a:ext>
                </a:extLst>
              </p:cNvPr>
              <p:cNvSpPr txBox="1"/>
              <p:nvPr/>
            </p:nvSpPr>
            <p:spPr>
              <a:xfrm>
                <a:off x="1219200" y="2386561"/>
                <a:ext cx="2971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 err="1"/>
                  <a:t>Tempat</a:t>
                </a:r>
                <a:r>
                  <a:rPr lang="en-ID" dirty="0"/>
                  <a:t> </a:t>
                </a:r>
                <a:r>
                  <a:rPr lang="en-ID" dirty="0" err="1"/>
                  <a:t>bermain</a:t>
                </a:r>
                <a:r>
                  <a:rPr lang="en-ID" dirty="0"/>
                  <a:t> yang </a:t>
                </a:r>
                <a:r>
                  <a:rPr lang="en-ID" dirty="0" err="1"/>
                  <a:t>kotor</a:t>
                </a:r>
                <a:r>
                  <a:rPr lang="en-ID" dirty="0"/>
                  <a:t> </a:t>
                </a:r>
                <a:r>
                  <a:rPr lang="en-ID" dirty="0" err="1"/>
                  <a:t>membuat</a:t>
                </a:r>
                <a:r>
                  <a:rPr lang="en-ID" dirty="0"/>
                  <a:t> </a:t>
                </a:r>
                <a:r>
                  <a:rPr lang="en-ID" dirty="0" err="1"/>
                  <a:t>kita</a:t>
                </a:r>
                <a:r>
                  <a:rPr lang="en-ID" dirty="0"/>
                  <a:t> </a:t>
                </a:r>
                <a:r>
                  <a:rPr lang="en-ID" dirty="0" err="1"/>
                  <a:t>merasa</a:t>
                </a:r>
                <a:r>
                  <a:rPr lang="en-ID" dirty="0"/>
                  <a:t> </a:t>
                </a:r>
                <a:r>
                  <a:rPr lang="en-ID" dirty="0" err="1"/>
                  <a:t>tidak</a:t>
                </a:r>
                <a:r>
                  <a:rPr lang="en-ID" dirty="0"/>
                  <a:t> </a:t>
                </a:r>
                <a:r>
                  <a:rPr lang="en-ID" dirty="0" err="1"/>
                  <a:t>nyaman</a:t>
                </a:r>
                <a:r>
                  <a:rPr lang="en-ID" dirty="0"/>
                  <a:t>.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46AD03-EDDC-4301-B89F-52751EA10B82}"/>
                  </a:ext>
                </a:extLst>
              </p:cNvPr>
              <p:cNvSpPr txBox="1"/>
              <p:nvPr/>
            </p:nvSpPr>
            <p:spPr>
              <a:xfrm>
                <a:off x="1219200" y="3401020"/>
                <a:ext cx="31242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d-ID" dirty="0"/>
                  <a:t>Oleh karena itu, k</a:t>
                </a:r>
                <a:r>
                  <a:rPr lang="en-ID" dirty="0" err="1"/>
                  <a:t>ita</a:t>
                </a:r>
                <a:r>
                  <a:rPr lang="en-ID" dirty="0"/>
                  <a:t> dan </a:t>
                </a:r>
                <a:r>
                  <a:rPr lang="en-ID" dirty="0" err="1"/>
                  <a:t>teman-teman</a:t>
                </a:r>
                <a:r>
                  <a:rPr lang="en-ID" dirty="0"/>
                  <a:t> </a:t>
                </a:r>
                <a:r>
                  <a:rPr lang="en-ID" dirty="0" err="1"/>
                  <a:t>harus</a:t>
                </a:r>
                <a:r>
                  <a:rPr lang="en-ID" dirty="0"/>
                  <a:t> </a:t>
                </a:r>
                <a:r>
                  <a:rPr lang="en-ID" dirty="0" err="1"/>
                  <a:t>menjaga</a:t>
                </a:r>
                <a:r>
                  <a:rPr lang="en-ID" dirty="0"/>
                  <a:t> </a:t>
                </a:r>
                <a:r>
                  <a:rPr lang="en-ID" dirty="0" err="1"/>
                  <a:t>kebersihan</a:t>
                </a:r>
                <a:r>
                  <a:rPr lang="en-ID" dirty="0"/>
                  <a:t> </a:t>
                </a:r>
                <a:r>
                  <a:rPr lang="en-ID" dirty="0" err="1"/>
                  <a:t>tempat</a:t>
                </a:r>
                <a:r>
                  <a:rPr lang="en-ID" dirty="0"/>
                  <a:t> </a:t>
                </a:r>
                <a:r>
                  <a:rPr lang="en-ID" dirty="0" err="1"/>
                  <a:t>bermain</a:t>
                </a:r>
                <a:r>
                  <a:rPr lang="en-ID" dirty="0"/>
                  <a:t>.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B5791E-FE62-49AC-BEB5-FB41B4919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436364"/>
              <a:ext cx="4713631" cy="33323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FB65BA-1DFE-4CB9-AD16-17B2DDC4FB31}"/>
              </a:ext>
            </a:extLst>
          </p:cNvPr>
          <p:cNvGrpSpPr/>
          <p:nvPr/>
        </p:nvGrpSpPr>
        <p:grpSpPr>
          <a:xfrm>
            <a:off x="3200400" y="761647"/>
            <a:ext cx="3738212" cy="1339119"/>
            <a:chOff x="3200400" y="761647"/>
            <a:chExt cx="3738212" cy="13391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73D4E8-31EE-482F-99D3-A66F9E968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761647"/>
              <a:ext cx="3738212" cy="133911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87ABE3-A67C-4ED3-AB95-F4B764231946}"/>
                </a:ext>
              </a:extLst>
            </p:cNvPr>
            <p:cNvSpPr txBox="1"/>
            <p:nvPr/>
          </p:nvSpPr>
          <p:spPr>
            <a:xfrm>
              <a:off x="3824107" y="978062"/>
              <a:ext cx="29718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>
                  <a:solidFill>
                    <a:schemeClr val="bg1"/>
                  </a:solidFill>
                </a:rPr>
                <a:t>Di </a:t>
              </a:r>
              <a:r>
                <a:rPr lang="en-ID" dirty="0" err="1">
                  <a:solidFill>
                    <a:schemeClr val="bg1"/>
                  </a:solidFill>
                </a:rPr>
                <a:t>manapun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kita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bermain</a:t>
              </a:r>
              <a:r>
                <a:rPr lang="en-ID" dirty="0">
                  <a:solidFill>
                    <a:schemeClr val="bg1"/>
                  </a:solidFill>
                </a:rPr>
                <a:t>, </a:t>
              </a:r>
              <a:r>
                <a:rPr lang="en-ID" dirty="0" err="1">
                  <a:solidFill>
                    <a:schemeClr val="bg1"/>
                  </a:solidFill>
                </a:rPr>
                <a:t>tempat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bermain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harus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selalu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bersih</a:t>
              </a:r>
              <a:r>
                <a:rPr lang="en-ID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pic>
        <p:nvPicPr>
          <p:cNvPr id="9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526055BF-BA70-4B96-9230-3DF1C43B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9313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26A24C-5972-4033-A530-DD791F1A0ECE}"/>
              </a:ext>
            </a:extLst>
          </p:cNvPr>
          <p:cNvGrpSpPr/>
          <p:nvPr/>
        </p:nvGrpSpPr>
        <p:grpSpPr>
          <a:xfrm>
            <a:off x="37463" y="813366"/>
            <a:ext cx="3851532" cy="1245996"/>
            <a:chOff x="37463" y="813366"/>
            <a:chExt cx="3851532" cy="12459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8AF2D4F-654F-4DB4-AC94-395F046D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3" y="813366"/>
              <a:ext cx="3851532" cy="12459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65C52A-CD2A-482F-A39D-EEA821F5C36F}"/>
                </a:ext>
              </a:extLst>
            </p:cNvPr>
            <p:cNvSpPr txBox="1"/>
            <p:nvPr/>
          </p:nvSpPr>
          <p:spPr>
            <a:xfrm>
              <a:off x="489212" y="962601"/>
              <a:ext cx="313250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>
                  <a:solidFill>
                    <a:schemeClr val="bg1"/>
                  </a:solidFill>
                </a:rPr>
                <a:t>Kita </a:t>
              </a:r>
              <a:r>
                <a:rPr lang="en-ID" dirty="0" err="1">
                  <a:solidFill>
                    <a:schemeClr val="bg1"/>
                  </a:solidFill>
                </a:rPr>
                <a:t>bisa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bermain</a:t>
              </a:r>
              <a:r>
                <a:rPr lang="en-ID" dirty="0">
                  <a:solidFill>
                    <a:schemeClr val="bg1"/>
                  </a:solidFill>
                </a:rPr>
                <a:t> di </a:t>
              </a:r>
              <a:r>
                <a:rPr lang="en-ID" dirty="0" err="1">
                  <a:solidFill>
                    <a:schemeClr val="bg1"/>
                  </a:solidFill>
                </a:rPr>
                <a:t>rumah</a:t>
              </a:r>
              <a:r>
                <a:rPr lang="en-ID" dirty="0">
                  <a:solidFill>
                    <a:schemeClr val="bg1"/>
                  </a:solidFill>
                </a:rPr>
                <a:t>, di </a:t>
              </a:r>
              <a:r>
                <a:rPr lang="en-ID" dirty="0" err="1">
                  <a:solidFill>
                    <a:schemeClr val="bg1"/>
                  </a:solidFill>
                </a:rPr>
                <a:t>lapangan</a:t>
              </a:r>
              <a:r>
                <a:rPr lang="id-ID" dirty="0">
                  <a:solidFill>
                    <a:schemeClr val="bg1"/>
                  </a:solidFill>
                </a:rPr>
                <a:t>,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atau</a:t>
              </a:r>
              <a:r>
                <a:rPr lang="en-ID" dirty="0">
                  <a:solidFill>
                    <a:schemeClr val="bg1"/>
                  </a:solidFill>
                </a:rPr>
                <a:t> di </a:t>
              </a:r>
              <a:r>
                <a:rPr lang="en-ID" dirty="0" err="1">
                  <a:solidFill>
                    <a:schemeClr val="bg1"/>
                  </a:solidFill>
                </a:rPr>
                <a:t>taman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bermain</a:t>
              </a:r>
              <a:r>
                <a:rPr lang="en-ID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B69641-51B1-4C09-9CEF-C92AFBAD9F23}"/>
              </a:ext>
            </a:extLst>
          </p:cNvPr>
          <p:cNvSpPr txBox="1"/>
          <p:nvPr/>
        </p:nvSpPr>
        <p:spPr>
          <a:xfrm>
            <a:off x="441694" y="2551846"/>
            <a:ext cx="466725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dirty="0"/>
              <a:t>M</a:t>
            </a:r>
            <a:r>
              <a:rPr lang="en-ID" dirty="0" err="1"/>
              <a:t>embuang</a:t>
            </a:r>
            <a:r>
              <a:rPr lang="en-ID" dirty="0"/>
              <a:t> </a:t>
            </a:r>
            <a:r>
              <a:rPr lang="en-ID" dirty="0" err="1"/>
              <a:t>sampah</a:t>
            </a:r>
            <a:r>
              <a:rPr lang="en-ID" dirty="0"/>
              <a:t> di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sampah</a:t>
            </a:r>
            <a:r>
              <a:rPr lang="id-ID" dirty="0"/>
              <a:t>.</a:t>
            </a:r>
            <a:endParaRPr lang="en-ID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dirty="0"/>
              <a:t>M</a:t>
            </a:r>
            <a:r>
              <a:rPr lang="en-ID" dirty="0" err="1"/>
              <a:t>erapikan</a:t>
            </a:r>
            <a:r>
              <a:rPr lang="en-ID" dirty="0"/>
              <a:t> </a:t>
            </a:r>
            <a:r>
              <a:rPr lang="en-ID" dirty="0" err="1"/>
              <a:t>mainan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id-ID" dirty="0"/>
              <a:t>.</a:t>
            </a:r>
            <a:r>
              <a:rPr lang="en-ID" dirty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dirty="0"/>
              <a:t>T</a:t>
            </a:r>
            <a:r>
              <a:rPr lang="en-ID" dirty="0" err="1"/>
              <a:t>idak</a:t>
            </a:r>
            <a:r>
              <a:rPr lang="en-ID" dirty="0"/>
              <a:t> </a:t>
            </a:r>
            <a:r>
              <a:rPr lang="en-ID" dirty="0" err="1"/>
              <a:t>memetik</a:t>
            </a:r>
            <a:r>
              <a:rPr lang="en-ID" dirty="0"/>
              <a:t> </a:t>
            </a:r>
            <a:r>
              <a:rPr lang="en-ID" dirty="0" err="1"/>
              <a:t>daun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bunga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pohon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id-ID" dirty="0"/>
              <a:t>.</a:t>
            </a:r>
            <a:r>
              <a:rPr lang="en-ID" dirty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dirty="0"/>
              <a:t>T</a:t>
            </a:r>
            <a:r>
              <a:rPr lang="en-ID" dirty="0" err="1"/>
              <a:t>idak</a:t>
            </a:r>
            <a:r>
              <a:rPr lang="en-ID" dirty="0"/>
              <a:t> </a:t>
            </a:r>
            <a:r>
              <a:rPr lang="en-ID" dirty="0" err="1"/>
              <a:t>mencoret-coret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9B9BD4-1F9D-487D-819E-21FF85AC8228}"/>
              </a:ext>
            </a:extLst>
          </p:cNvPr>
          <p:cNvGrpSpPr/>
          <p:nvPr/>
        </p:nvGrpSpPr>
        <p:grpSpPr>
          <a:xfrm>
            <a:off x="5334000" y="2952750"/>
            <a:ext cx="3200400" cy="1214163"/>
            <a:chOff x="5334000" y="2952750"/>
            <a:chExt cx="3200400" cy="12141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6371EA-4C34-41D4-B9A6-AA28D354FB73}"/>
                </a:ext>
              </a:extLst>
            </p:cNvPr>
            <p:cNvSpPr/>
            <p:nvPr/>
          </p:nvSpPr>
          <p:spPr>
            <a:xfrm>
              <a:off x="5334000" y="2952750"/>
              <a:ext cx="3200400" cy="1214163"/>
            </a:xfrm>
            <a:prstGeom prst="rect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C90C4F-EA10-441A-A805-C04F9B1227EB}"/>
                </a:ext>
              </a:extLst>
            </p:cNvPr>
            <p:cNvSpPr txBox="1"/>
            <p:nvPr/>
          </p:nvSpPr>
          <p:spPr>
            <a:xfrm>
              <a:off x="5410200" y="3181350"/>
              <a:ext cx="308432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/>
                <a:t>Jika </a:t>
              </a:r>
              <a:r>
                <a:rPr lang="en-ID" dirty="0" err="1"/>
                <a:t>kita</a:t>
              </a:r>
              <a:r>
                <a:rPr lang="en-ID" dirty="0"/>
                <a:t> </a:t>
              </a:r>
              <a:r>
                <a:rPr lang="en-ID" dirty="0" err="1"/>
                <a:t>bersatu</a:t>
              </a:r>
              <a:r>
                <a:rPr lang="en-ID" dirty="0"/>
                <a:t> </a:t>
              </a:r>
              <a:r>
                <a:rPr lang="en-ID" dirty="0" err="1"/>
                <a:t>menjaga</a:t>
              </a:r>
              <a:r>
                <a:rPr lang="en-ID" dirty="0"/>
                <a:t> </a:t>
              </a:r>
              <a:r>
                <a:rPr lang="en-ID" dirty="0" err="1"/>
                <a:t>kebersihan</a:t>
              </a:r>
              <a:r>
                <a:rPr lang="en-ID" dirty="0"/>
                <a:t>, </a:t>
              </a:r>
              <a:r>
                <a:rPr lang="en-ID" dirty="0" err="1"/>
                <a:t>tempat</a:t>
              </a:r>
              <a:r>
                <a:rPr lang="en-ID" dirty="0"/>
                <a:t> </a:t>
              </a:r>
              <a:r>
                <a:rPr lang="en-ID" dirty="0" err="1"/>
                <a:t>bermain</a:t>
              </a:r>
              <a:r>
                <a:rPr lang="en-ID" dirty="0"/>
                <a:t> </a:t>
              </a:r>
              <a:r>
                <a:rPr lang="en-ID" dirty="0" err="1"/>
                <a:t>akan</a:t>
              </a:r>
              <a:r>
                <a:rPr lang="en-ID" dirty="0"/>
                <a:t> </a:t>
              </a:r>
              <a:r>
                <a:rPr lang="en-ID" dirty="0" err="1"/>
                <a:t>terasa</a:t>
              </a:r>
              <a:r>
                <a:rPr lang="en-ID" dirty="0"/>
                <a:t> </a:t>
              </a:r>
              <a:r>
                <a:rPr lang="en-ID" dirty="0" err="1"/>
                <a:t>nyaman</a:t>
              </a:r>
              <a:r>
                <a:rPr lang="en-ID" dirty="0"/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C3020F7-C525-4909-9038-52EDF1634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350"/>
            <a:ext cx="4436533" cy="3136431"/>
          </a:xfrm>
          <a:prstGeom prst="teardrop">
            <a:avLst/>
          </a:prstGeom>
        </p:spPr>
      </p:pic>
      <p:pic>
        <p:nvPicPr>
          <p:cNvPr id="11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1B9A4C25-6BFD-41F5-A96B-65A08026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9313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7B1D2F-47F5-48EC-87F0-F946CDCCCBB2}"/>
              </a:ext>
            </a:extLst>
          </p:cNvPr>
          <p:cNvGrpSpPr/>
          <p:nvPr/>
        </p:nvGrpSpPr>
        <p:grpSpPr>
          <a:xfrm>
            <a:off x="76200" y="-65925"/>
            <a:ext cx="5029200" cy="2617771"/>
            <a:chOff x="76200" y="-65925"/>
            <a:chExt cx="5029200" cy="26177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1A9731-5975-46B5-BDFE-43691B2816D9}"/>
                </a:ext>
              </a:extLst>
            </p:cNvPr>
            <p:cNvGrpSpPr/>
            <p:nvPr/>
          </p:nvGrpSpPr>
          <p:grpSpPr>
            <a:xfrm>
              <a:off x="76200" y="-65925"/>
              <a:ext cx="5029200" cy="1465729"/>
              <a:chOff x="283045" y="-26614"/>
              <a:chExt cx="5029200" cy="146572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CFF11A2-B4B0-4784-A9AD-7A93F3D17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3045" y="-26614"/>
                <a:ext cx="5029200" cy="1465729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C4D699-5B07-4D1C-B186-33A6F979A90D}"/>
                  </a:ext>
                </a:extLst>
              </p:cNvPr>
              <p:cNvSpPr txBox="1"/>
              <p:nvPr/>
            </p:nvSpPr>
            <p:spPr>
              <a:xfrm>
                <a:off x="990600" y="357508"/>
                <a:ext cx="3886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 err="1">
                    <a:solidFill>
                      <a:schemeClr val="bg1"/>
                    </a:solidFill>
                  </a:rPr>
                  <a:t>Apa</a:t>
                </a:r>
                <a:r>
                  <a:rPr lang="en-ID" dirty="0">
                    <a:solidFill>
                      <a:schemeClr val="bg1"/>
                    </a:solidFill>
                  </a:rPr>
                  <a:t> </a:t>
                </a:r>
                <a:r>
                  <a:rPr lang="en-ID" dirty="0" err="1">
                    <a:solidFill>
                      <a:schemeClr val="bg1"/>
                    </a:solidFill>
                  </a:rPr>
                  <a:t>saja</a:t>
                </a:r>
                <a:r>
                  <a:rPr lang="en-ID" dirty="0">
                    <a:solidFill>
                      <a:schemeClr val="bg1"/>
                    </a:solidFill>
                  </a:rPr>
                  <a:t> </a:t>
                </a:r>
                <a:r>
                  <a:rPr lang="en-ID" dirty="0" err="1">
                    <a:solidFill>
                      <a:schemeClr val="bg1"/>
                    </a:solidFill>
                  </a:rPr>
                  <a:t>contoh</a:t>
                </a:r>
                <a:r>
                  <a:rPr lang="en-ID" dirty="0">
                    <a:solidFill>
                      <a:schemeClr val="bg1"/>
                    </a:solidFill>
                  </a:rPr>
                  <a:t> </a:t>
                </a:r>
                <a:r>
                  <a:rPr lang="en-ID" dirty="0" err="1">
                    <a:solidFill>
                      <a:schemeClr val="bg1"/>
                    </a:solidFill>
                  </a:rPr>
                  <a:t>cara</a:t>
                </a:r>
                <a:r>
                  <a:rPr lang="en-ID" dirty="0">
                    <a:solidFill>
                      <a:schemeClr val="bg1"/>
                    </a:solidFill>
                  </a:rPr>
                  <a:t> </a:t>
                </a:r>
                <a:r>
                  <a:rPr lang="en-ID" dirty="0" err="1">
                    <a:solidFill>
                      <a:schemeClr val="bg1"/>
                    </a:solidFill>
                  </a:rPr>
                  <a:t>menjaga</a:t>
                </a:r>
                <a:r>
                  <a:rPr lang="en-ID" dirty="0">
                    <a:solidFill>
                      <a:schemeClr val="bg1"/>
                    </a:solidFill>
                  </a:rPr>
                  <a:t> </a:t>
                </a:r>
                <a:r>
                  <a:rPr lang="en-ID" dirty="0" err="1">
                    <a:solidFill>
                      <a:schemeClr val="bg1"/>
                    </a:solidFill>
                  </a:rPr>
                  <a:t>kebersihan</a:t>
                </a:r>
                <a:r>
                  <a:rPr lang="en-ID" dirty="0">
                    <a:solidFill>
                      <a:schemeClr val="bg1"/>
                    </a:solidFill>
                  </a:rPr>
                  <a:t> di </a:t>
                </a:r>
                <a:r>
                  <a:rPr lang="en-ID" dirty="0" err="1">
                    <a:solidFill>
                      <a:schemeClr val="bg1"/>
                    </a:solidFill>
                  </a:rPr>
                  <a:t>tempat</a:t>
                </a:r>
                <a:r>
                  <a:rPr lang="en-ID" dirty="0">
                    <a:solidFill>
                      <a:schemeClr val="bg1"/>
                    </a:solidFill>
                  </a:rPr>
                  <a:t> </a:t>
                </a:r>
                <a:r>
                  <a:rPr lang="en-ID" dirty="0" err="1">
                    <a:solidFill>
                      <a:schemeClr val="bg1"/>
                    </a:solidFill>
                  </a:rPr>
                  <a:t>bermain</a:t>
                </a:r>
                <a:r>
                  <a:rPr lang="en-ID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E6FA44-A367-4840-8A4C-E3538C251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691" y="1247490"/>
              <a:ext cx="1423219" cy="130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4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380</Words>
  <Application>Microsoft Office PowerPoint</Application>
  <PresentationFormat>On-screen Show (16:9)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Putra</cp:lastModifiedBy>
  <cp:revision>315</cp:revision>
  <cp:lastPrinted>2017-01-26T08:40:59Z</cp:lastPrinted>
  <dcterms:created xsi:type="dcterms:W3CDTF">2016-06-25T05:09:46Z</dcterms:created>
  <dcterms:modified xsi:type="dcterms:W3CDTF">2020-10-27T00:17:42Z</dcterms:modified>
</cp:coreProperties>
</file>